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1.xml" ContentType="application/vnd.openxmlformats-officedocument.themeOverr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72" r:id="rId2"/>
    <p:sldMasterId id="2147483688" r:id="rId3"/>
    <p:sldMasterId id="2147483700" r:id="rId4"/>
    <p:sldMasterId id="2147483712" r:id="rId5"/>
  </p:sldMasterIdLst>
  <p:notesMasterIdLst>
    <p:notesMasterId r:id="rId32"/>
  </p:notesMasterIdLst>
  <p:sldIdLst>
    <p:sldId id="257" r:id="rId6"/>
    <p:sldId id="270" r:id="rId7"/>
    <p:sldId id="267" r:id="rId8"/>
    <p:sldId id="258" r:id="rId9"/>
    <p:sldId id="259" r:id="rId10"/>
    <p:sldId id="260" r:id="rId11"/>
    <p:sldId id="261" r:id="rId12"/>
    <p:sldId id="262" r:id="rId13"/>
    <p:sldId id="263" r:id="rId14"/>
    <p:sldId id="264"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68" r:id="rId30"/>
    <p:sldId id="269" r:id="rId31"/>
  </p:sldIdLst>
  <p:sldSz cx="9144000" cy="6858000" type="screen4x3"/>
  <p:notesSz cx="6858000" cy="9144000"/>
  <p:embeddedFontLst>
    <p:embeddedFont>
      <p:font typeface="Gill Sans Ultra Bold Condensed" panose="020B0A06020104020203" pitchFamily="34" charset="0"/>
      <p:regular r:id="rId33"/>
    </p:embeddedFont>
    <p:embeddedFont>
      <p:font typeface="Arial Black" panose="020B0A04020102020204" pitchFamily="34" charset="0"/>
      <p:bold r:id="rId34"/>
    </p:embeddedFont>
    <p:embeddedFont>
      <p:font typeface="Trebuchet MS" panose="020B0603020202020204" pitchFamily="34" charset="0"/>
      <p:regular r:id="rId35"/>
      <p:bold r:id="rId36"/>
      <p:italic r:id="rId37"/>
      <p:boldItalic r:id="rId38"/>
    </p:embeddedFont>
    <p:embeddedFont>
      <p:font typeface="Aharoni" panose="02010803020104030203" pitchFamily="2" charset="-79"/>
      <p:bold r:id="rId39"/>
    </p:embeddedFont>
    <p:embeddedFont>
      <p:font typeface="Century Gothic" panose="020B0502020202020204"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Book Antiqua" panose="02040602050305030304" pitchFamily="18" charset="0"/>
      <p:regular r:id="rId48"/>
      <p:bold r:id="rId49"/>
      <p:italic r:id="rId50"/>
      <p:boldItalic r:id="rId51"/>
    </p:embeddedFont>
    <p:embeddedFont>
      <p:font typeface="Rockwell Extra Bold" panose="02060903040505020403" pitchFamily="18" charset="0"/>
      <p:bold r:id="rId52"/>
    </p:embeddedFont>
    <p:embeddedFont>
      <p:font typeface="Palatino Linotype" panose="02040502050505030304" pitchFamily="18" charset="0"/>
      <p:regular r:id="rId53"/>
      <p:bold r:id="rId54"/>
      <p:italic r:id="rId55"/>
      <p:boldItalic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58" autoAdjust="0"/>
  </p:normalViewPr>
  <p:slideViewPr>
    <p:cSldViewPr>
      <p:cViewPr varScale="1">
        <p:scale>
          <a:sx n="55" d="100"/>
          <a:sy n="55" d="100"/>
        </p:scale>
        <p:origin x="-17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font" Target="fonts/font7.fntdata"/><Relationship Id="rId21" Type="http://schemas.openxmlformats.org/officeDocument/2006/relationships/slide" Target="slides/slide16.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font" Target="fonts/font18.fntdata"/><Relationship Id="rId55" Type="http://schemas.openxmlformats.org/officeDocument/2006/relationships/font" Target="fonts/font23.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font" Target="fonts/font9.fntdata"/><Relationship Id="rId54"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8" Type="http://schemas.openxmlformats.org/officeDocument/2006/relationships/slide" Target="slides/slide3.xml"/><Relationship Id="rId51" Type="http://schemas.openxmlformats.org/officeDocument/2006/relationships/font" Target="fonts/font19.fntdata"/><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5F34A-DD4F-4FAD-8621-F4FCC12F0290}" type="datetimeFigureOut">
              <a:rPr lang="en-US" smtClean="0"/>
              <a:t>5/10/2014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39966F-4764-41BB-83AE-1740D9C0841C}" type="slidenum">
              <a:rPr lang="en-US" smtClean="0"/>
              <a:t>‹#›</a:t>
            </a:fld>
            <a:endParaRPr lang="en-US"/>
          </a:p>
        </p:txBody>
      </p:sp>
    </p:spTree>
    <p:extLst>
      <p:ext uri="{BB962C8B-B14F-4D97-AF65-F5344CB8AC3E}">
        <p14:creationId xmlns:p14="http://schemas.microsoft.com/office/powerpoint/2010/main" val="68400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9966F-4764-41BB-83AE-1740D9C0841C}" type="slidenum">
              <a:rPr lang="en-US" smtClean="0"/>
              <a:t>1</a:t>
            </a:fld>
            <a:endParaRPr lang="en-US"/>
          </a:p>
        </p:txBody>
      </p:sp>
    </p:spTree>
    <p:extLst>
      <p:ext uri="{BB962C8B-B14F-4D97-AF65-F5344CB8AC3E}">
        <p14:creationId xmlns:p14="http://schemas.microsoft.com/office/powerpoint/2010/main" val="5044145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9966F-4764-41BB-83AE-1740D9C0841C}" type="slidenum">
              <a:rPr lang="en-US" smtClean="0"/>
              <a:t>23</a:t>
            </a:fld>
            <a:endParaRPr lang="en-US"/>
          </a:p>
        </p:txBody>
      </p:sp>
    </p:spTree>
    <p:extLst>
      <p:ext uri="{BB962C8B-B14F-4D97-AF65-F5344CB8AC3E}">
        <p14:creationId xmlns:p14="http://schemas.microsoft.com/office/powerpoint/2010/main" val="2799441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25</a:t>
            </a:fld>
            <a:endParaRPr lang="en-US">
              <a:solidFill>
                <a:prstClr val="black"/>
              </a:solidFill>
            </a:endParaRPr>
          </a:p>
        </p:txBody>
      </p:sp>
    </p:spTree>
    <p:extLst>
      <p:ext uri="{BB962C8B-B14F-4D97-AF65-F5344CB8AC3E}">
        <p14:creationId xmlns:p14="http://schemas.microsoft.com/office/powerpoint/2010/main" val="2683841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196963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50705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461729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9749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297494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044971AF-8890-4C11-9A36-30DF85265966}"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0375773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9966F-4764-41BB-83AE-1740D9C0841C}" type="slidenum">
              <a:rPr lang="en-US" smtClean="0"/>
              <a:t>17</a:t>
            </a:fld>
            <a:endParaRPr lang="en-US"/>
          </a:p>
        </p:txBody>
      </p:sp>
    </p:spTree>
    <p:extLst>
      <p:ext uri="{BB962C8B-B14F-4D97-AF65-F5344CB8AC3E}">
        <p14:creationId xmlns:p14="http://schemas.microsoft.com/office/powerpoint/2010/main" val="36802177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9966F-4764-41BB-83AE-1740D9C0841C}" type="slidenum">
              <a:rPr lang="en-US" smtClean="0"/>
              <a:t>19</a:t>
            </a:fld>
            <a:endParaRPr lang="en-US"/>
          </a:p>
        </p:txBody>
      </p:sp>
    </p:spTree>
    <p:extLst>
      <p:ext uri="{BB962C8B-B14F-4D97-AF65-F5344CB8AC3E}">
        <p14:creationId xmlns:p14="http://schemas.microsoft.com/office/powerpoint/2010/main" val="35649799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39966F-4764-41BB-83AE-1740D9C0841C}" type="slidenum">
              <a:rPr lang="en-US" smtClean="0"/>
              <a:t>22</a:t>
            </a:fld>
            <a:endParaRPr lang="en-US"/>
          </a:p>
        </p:txBody>
      </p:sp>
    </p:spTree>
    <p:extLst>
      <p:ext uri="{BB962C8B-B14F-4D97-AF65-F5344CB8AC3E}">
        <p14:creationId xmlns:p14="http://schemas.microsoft.com/office/powerpoint/2010/main" val="1557822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529423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9492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8636214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3737" name="Picture 9" descr="space 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2"/>
          <p:cNvSpPr>
            <a:spLocks noChangeArrowheads="1"/>
          </p:cNvSpPr>
          <p:nvPr/>
        </p:nvSpPr>
        <p:spPr bwMode="auto">
          <a:xfrm>
            <a:off x="0" y="0"/>
            <a:ext cx="730250" cy="68580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a:solidFill>
                <a:srgbClr val="715F2B"/>
              </a:solidFill>
              <a:latin typeface="Times New Roman" pitchFamily="18" charset="0"/>
            </a:endParaRPr>
          </a:p>
        </p:txBody>
      </p:sp>
      <p:sp>
        <p:nvSpPr>
          <p:cNvPr id="73731" name="Rectangle 3"/>
          <p:cNvSpPr>
            <a:spLocks noGrp="1" noChangeArrowheads="1"/>
          </p:cNvSpPr>
          <p:nvPr>
            <p:ph type="ftr" sz="quarter" idx="3"/>
          </p:nvPr>
        </p:nvSpPr>
        <p:spPr>
          <a:xfrm>
            <a:off x="3505200" y="6248400"/>
            <a:ext cx="2895600" cy="457200"/>
          </a:xfrm>
        </p:spPr>
        <p:txBody>
          <a:bodyPr/>
          <a:lstStyle>
            <a:lvl1pPr>
              <a:defRPr/>
            </a:lvl1pPr>
          </a:lstStyle>
          <a:p>
            <a:endParaRPr lang="en-US" altLang="en-US">
              <a:solidFill>
                <a:srgbClr val="715F2B"/>
              </a:solidFill>
            </a:endParaRPr>
          </a:p>
        </p:txBody>
      </p:sp>
      <p:sp>
        <p:nvSpPr>
          <p:cNvPr id="73732" name="Rectangle 4"/>
          <p:cNvSpPr>
            <a:spLocks noGrp="1" noChangeArrowheads="1"/>
          </p:cNvSpPr>
          <p:nvPr>
            <p:ph type="sldNum" sz="quarter" idx="4"/>
          </p:nvPr>
        </p:nvSpPr>
        <p:spPr>
          <a:xfrm>
            <a:off x="6750050" y="6248400"/>
            <a:ext cx="1905000" cy="457200"/>
          </a:xfrm>
        </p:spPr>
        <p:txBody>
          <a:bodyPr/>
          <a:lstStyle>
            <a:lvl1pPr>
              <a:defRPr/>
            </a:lvl1pPr>
          </a:lstStyle>
          <a:p>
            <a:fld id="{FC384195-702D-4434-AFDA-5744ECBA8ACF}" type="slidenum">
              <a:rPr lang="en-US" altLang="en-US">
                <a:solidFill>
                  <a:srgbClr val="715F2B"/>
                </a:solidFill>
              </a:rPr>
              <a:pPr/>
              <a:t>‹#›</a:t>
            </a:fld>
            <a:endParaRPr lang="en-US" altLang="en-US">
              <a:solidFill>
                <a:srgbClr val="715F2B"/>
              </a:solidFill>
            </a:endParaRPr>
          </a:p>
        </p:txBody>
      </p:sp>
      <p:sp>
        <p:nvSpPr>
          <p:cNvPr id="73733" name="Rectangle 5"/>
          <p:cNvSpPr>
            <a:spLocks noGrp="1" noChangeArrowheads="1"/>
          </p:cNvSpPr>
          <p:nvPr>
            <p:ph type="dt" sz="half" idx="2"/>
          </p:nvPr>
        </p:nvSpPr>
        <p:spPr>
          <a:xfrm>
            <a:off x="1222375" y="6248400"/>
            <a:ext cx="1905000" cy="457200"/>
          </a:xfrm>
        </p:spPr>
        <p:txBody>
          <a:bodyPr/>
          <a:lstStyle>
            <a:lvl1pPr>
              <a:defRPr>
                <a:solidFill>
                  <a:srgbClr val="E0F1F2"/>
                </a:solidFill>
              </a:defRPr>
            </a:lvl1pPr>
          </a:lstStyle>
          <a:p>
            <a:fld id="{79F368B2-010B-4E1D-B086-63F95BFDAE84}" type="datetime1">
              <a:rPr lang="en-US" altLang="en-US"/>
              <a:pPr/>
              <a:t>5/10/2014</a:t>
            </a:fld>
            <a:endParaRPr lang="en-US" altLang="en-US"/>
          </a:p>
        </p:txBody>
      </p:sp>
      <p:sp>
        <p:nvSpPr>
          <p:cNvPr id="73734" name="Rectangle 6"/>
          <p:cNvSpPr>
            <a:spLocks noGrp="1" noChangeArrowheads="1"/>
          </p:cNvSpPr>
          <p:nvPr>
            <p:ph type="subTitle" idx="1"/>
          </p:nvPr>
        </p:nvSpPr>
        <p:spPr>
          <a:xfrm>
            <a:off x="1776413" y="3624263"/>
            <a:ext cx="6348412" cy="2014537"/>
          </a:xfrm>
        </p:spPr>
        <p:txBody>
          <a:bodyPr/>
          <a:lstStyle>
            <a:lvl1pPr marL="0" indent="0" algn="ctr">
              <a:buFontTx/>
              <a:buNone/>
              <a:defRPr sz="3600">
                <a:solidFill>
                  <a:schemeClr val="bg1"/>
                </a:solidFill>
              </a:defRPr>
            </a:lvl1pPr>
          </a:lstStyle>
          <a:p>
            <a:pPr lvl="0"/>
            <a:r>
              <a:rPr lang="en-US" altLang="en-US" noProof="0" smtClean="0"/>
              <a:t>Click to edit Master subtitle style</a:t>
            </a:r>
          </a:p>
        </p:txBody>
      </p:sp>
      <p:sp>
        <p:nvSpPr>
          <p:cNvPr id="73735" name="Rectangle 7"/>
          <p:cNvSpPr>
            <a:spLocks noGrp="1" noChangeArrowheads="1"/>
          </p:cNvSpPr>
          <p:nvPr>
            <p:ph type="ctrTitle"/>
          </p:nvPr>
        </p:nvSpPr>
        <p:spPr>
          <a:xfrm>
            <a:off x="1787525" y="1219200"/>
            <a:ext cx="6332538" cy="2209800"/>
          </a:xfrm>
          <a:extLst>
            <a:ext uri="{AF507438-7753-43E0-B8FC-AC1667EBCBE1}">
              <a14:hiddenEffects xmlns:a14="http://schemas.microsoft.com/office/drawing/2010/main">
                <a:effectLst>
                  <a:outerShdw dist="35921" dir="2700000" algn="ctr" rotWithShape="0">
                    <a:srgbClr val="C0C0C0"/>
                  </a:outerShdw>
                </a:effectLst>
              </a14:hiddenEffects>
            </a:ext>
          </a:extLst>
        </p:spPr>
        <p:txBody>
          <a:bodyPr anchor="b"/>
          <a:lstStyle>
            <a:lvl1pPr>
              <a:defRPr sz="4400" b="1">
                <a:solidFill>
                  <a:schemeClr val="hlink"/>
                </a:solidFill>
              </a:defRPr>
            </a:lvl1pPr>
          </a:lstStyle>
          <a:p>
            <a:pPr lvl="0"/>
            <a:r>
              <a:rPr lang="en-US" altLang="en-US" noProof="0" smtClean="0"/>
              <a:t>Click to edit Master title style</a:t>
            </a:r>
          </a:p>
        </p:txBody>
      </p:sp>
      <p:sp>
        <p:nvSpPr>
          <p:cNvPr id="73736" name="Line 8"/>
          <p:cNvSpPr>
            <a:spLocks noChangeShapeType="1"/>
          </p:cNvSpPr>
          <p:nvPr/>
        </p:nvSpPr>
        <p:spPr bwMode="auto">
          <a:xfrm>
            <a:off x="736600" y="0"/>
            <a:ext cx="0" cy="6858000"/>
          </a:xfrm>
          <a:prstGeom prst="line">
            <a:avLst/>
          </a:prstGeom>
          <a:noFill/>
          <a:ln w="38100">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a:solidFill>
                <a:srgbClr val="715F2B"/>
              </a:solidFill>
              <a:latin typeface="Times New Roman" pitchFamily="18" charset="0"/>
            </a:endParaRPr>
          </a:p>
        </p:txBody>
      </p:sp>
    </p:spTree>
    <p:extLst>
      <p:ext uri="{BB962C8B-B14F-4D97-AF65-F5344CB8AC3E}">
        <p14:creationId xmlns:p14="http://schemas.microsoft.com/office/powerpoint/2010/main" val="1452944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D476CECB-3264-4612-B2AC-3E45F07A0B5F}" type="datetime1">
              <a:rPr lang="en-US" altLang="en-US">
                <a:solidFill>
                  <a:srgbClr val="715F2B"/>
                </a:solidFill>
              </a:rPr>
              <a:pPr/>
              <a:t>5/10/2014</a:t>
            </a:fld>
            <a:endParaRPr lang="en-US" altLang="en-US">
              <a:solidFill>
                <a:srgbClr val="715F2B"/>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715F2B"/>
              </a:solidFill>
            </a:endParaRPr>
          </a:p>
        </p:txBody>
      </p:sp>
      <p:sp>
        <p:nvSpPr>
          <p:cNvPr id="6" name="Slide Number Placeholder 5"/>
          <p:cNvSpPr>
            <a:spLocks noGrp="1"/>
          </p:cNvSpPr>
          <p:nvPr>
            <p:ph type="sldNum" sz="quarter" idx="12"/>
          </p:nvPr>
        </p:nvSpPr>
        <p:spPr/>
        <p:txBody>
          <a:bodyPr/>
          <a:lstStyle>
            <a:lvl1pPr>
              <a:defRPr/>
            </a:lvl1pPr>
          </a:lstStyle>
          <a:p>
            <a:fld id="{3DADF56F-87CD-4B97-9E8C-D38F62726AD3}"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3339784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6C825BC-6FBD-451A-AD0B-AEDEF41F344E}" type="datetime1">
              <a:rPr lang="en-US" altLang="en-US">
                <a:solidFill>
                  <a:srgbClr val="715F2B"/>
                </a:solidFill>
              </a:rPr>
              <a:pPr/>
              <a:t>5/10/2014</a:t>
            </a:fld>
            <a:endParaRPr lang="en-US" altLang="en-US">
              <a:solidFill>
                <a:srgbClr val="715F2B"/>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715F2B"/>
              </a:solidFill>
            </a:endParaRPr>
          </a:p>
        </p:txBody>
      </p:sp>
      <p:sp>
        <p:nvSpPr>
          <p:cNvPr id="6" name="Slide Number Placeholder 5"/>
          <p:cNvSpPr>
            <a:spLocks noGrp="1"/>
          </p:cNvSpPr>
          <p:nvPr>
            <p:ph type="sldNum" sz="quarter" idx="12"/>
          </p:nvPr>
        </p:nvSpPr>
        <p:spPr/>
        <p:txBody>
          <a:bodyPr/>
          <a:lstStyle>
            <a:lvl1pPr>
              <a:defRPr/>
            </a:lvl1pPr>
          </a:lstStyle>
          <a:p>
            <a:fld id="{E46D9559-5A17-444A-AD9F-07C7C4B3D68C}"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18072021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906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A255CFAF-0278-4982-9CA5-AFB1795F522A}" type="datetime1">
              <a:rPr lang="en-US" altLang="en-US">
                <a:solidFill>
                  <a:srgbClr val="715F2B"/>
                </a:solidFill>
              </a:rPr>
              <a:pPr/>
              <a:t>5/10/2014</a:t>
            </a:fld>
            <a:endParaRPr lang="en-US" altLang="en-US">
              <a:solidFill>
                <a:srgbClr val="715F2B"/>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715F2B"/>
              </a:solidFill>
            </a:endParaRPr>
          </a:p>
        </p:txBody>
      </p:sp>
      <p:sp>
        <p:nvSpPr>
          <p:cNvPr id="7" name="Slide Number Placeholder 6"/>
          <p:cNvSpPr>
            <a:spLocks noGrp="1"/>
          </p:cNvSpPr>
          <p:nvPr>
            <p:ph type="sldNum" sz="quarter" idx="12"/>
          </p:nvPr>
        </p:nvSpPr>
        <p:spPr/>
        <p:txBody>
          <a:bodyPr/>
          <a:lstStyle>
            <a:lvl1pPr>
              <a:defRPr/>
            </a:lvl1pPr>
          </a:lstStyle>
          <a:p>
            <a:fld id="{7B886000-BD30-4056-B21E-71D3469A884A}"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27818279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3600C76D-FDDE-49BA-9207-8E1A11235511}" type="datetime1">
              <a:rPr lang="en-US" altLang="en-US">
                <a:solidFill>
                  <a:srgbClr val="715F2B"/>
                </a:solidFill>
              </a:rPr>
              <a:pPr/>
              <a:t>5/10/2014</a:t>
            </a:fld>
            <a:endParaRPr lang="en-US" altLang="en-US">
              <a:solidFill>
                <a:srgbClr val="715F2B"/>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715F2B"/>
              </a:solidFill>
            </a:endParaRPr>
          </a:p>
        </p:txBody>
      </p:sp>
      <p:sp>
        <p:nvSpPr>
          <p:cNvPr id="9" name="Slide Number Placeholder 8"/>
          <p:cNvSpPr>
            <a:spLocks noGrp="1"/>
          </p:cNvSpPr>
          <p:nvPr>
            <p:ph type="sldNum" sz="quarter" idx="12"/>
          </p:nvPr>
        </p:nvSpPr>
        <p:spPr/>
        <p:txBody>
          <a:bodyPr/>
          <a:lstStyle>
            <a:lvl1pPr>
              <a:defRPr/>
            </a:lvl1pPr>
          </a:lstStyle>
          <a:p>
            <a:fld id="{B06C4BC4-8996-4604-A905-6AD49A8998E7}"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3592700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7B3B49F-BBCB-4741-81CD-51FF776DB375}" type="datetime1">
              <a:rPr lang="en-US" altLang="en-US">
                <a:solidFill>
                  <a:srgbClr val="715F2B"/>
                </a:solidFill>
              </a:rPr>
              <a:pPr/>
              <a:t>5/10/2014</a:t>
            </a:fld>
            <a:endParaRPr lang="en-US" altLang="en-US">
              <a:solidFill>
                <a:srgbClr val="715F2B"/>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715F2B"/>
              </a:solidFill>
            </a:endParaRPr>
          </a:p>
        </p:txBody>
      </p:sp>
      <p:sp>
        <p:nvSpPr>
          <p:cNvPr id="5" name="Slide Number Placeholder 4"/>
          <p:cNvSpPr>
            <a:spLocks noGrp="1"/>
          </p:cNvSpPr>
          <p:nvPr>
            <p:ph type="sldNum" sz="quarter" idx="12"/>
          </p:nvPr>
        </p:nvSpPr>
        <p:spPr/>
        <p:txBody>
          <a:bodyPr/>
          <a:lstStyle>
            <a:lvl1pPr>
              <a:defRPr/>
            </a:lvl1pPr>
          </a:lstStyle>
          <a:p>
            <a:fld id="{BEF6A619-AC32-428C-9363-5C3A5488B720}"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3436137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B58D7465-E5EA-4FAA-96CD-3874E0C4E8D5}" type="datetime1">
              <a:rPr lang="en-US" altLang="en-US">
                <a:solidFill>
                  <a:srgbClr val="715F2B"/>
                </a:solidFill>
              </a:rPr>
              <a:pPr/>
              <a:t>5/10/2014</a:t>
            </a:fld>
            <a:endParaRPr lang="en-US" altLang="en-US">
              <a:solidFill>
                <a:srgbClr val="715F2B"/>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715F2B"/>
              </a:solidFill>
            </a:endParaRPr>
          </a:p>
        </p:txBody>
      </p:sp>
      <p:sp>
        <p:nvSpPr>
          <p:cNvPr id="4" name="Slide Number Placeholder 3"/>
          <p:cNvSpPr>
            <a:spLocks noGrp="1"/>
          </p:cNvSpPr>
          <p:nvPr>
            <p:ph type="sldNum" sz="quarter" idx="12"/>
          </p:nvPr>
        </p:nvSpPr>
        <p:spPr/>
        <p:txBody>
          <a:bodyPr/>
          <a:lstStyle>
            <a:lvl1pPr>
              <a:defRPr/>
            </a:lvl1pPr>
          </a:lstStyle>
          <a:p>
            <a:fld id="{CC98D5AF-0223-4867-B840-7ABC83E3837F}"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14684664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C3614DA-A3D9-48F1-983C-B319EECAC772}" type="datetime1">
              <a:rPr lang="en-US" altLang="en-US">
                <a:solidFill>
                  <a:srgbClr val="715F2B"/>
                </a:solidFill>
              </a:rPr>
              <a:pPr/>
              <a:t>5/10/2014</a:t>
            </a:fld>
            <a:endParaRPr lang="en-US" altLang="en-US">
              <a:solidFill>
                <a:srgbClr val="715F2B"/>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715F2B"/>
              </a:solidFill>
            </a:endParaRPr>
          </a:p>
        </p:txBody>
      </p:sp>
      <p:sp>
        <p:nvSpPr>
          <p:cNvPr id="7" name="Slide Number Placeholder 6"/>
          <p:cNvSpPr>
            <a:spLocks noGrp="1"/>
          </p:cNvSpPr>
          <p:nvPr>
            <p:ph type="sldNum" sz="quarter" idx="12"/>
          </p:nvPr>
        </p:nvSpPr>
        <p:spPr/>
        <p:txBody>
          <a:bodyPr/>
          <a:lstStyle>
            <a:lvl1pPr>
              <a:defRPr/>
            </a:lvl1pPr>
          </a:lstStyle>
          <a:p>
            <a:fld id="{8B298516-C3FF-4FEE-B893-0E9A410783DB}"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392179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637115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82A957AF-8F83-4552-9263-97456F1C5AB9}" type="datetime1">
              <a:rPr lang="en-US" altLang="en-US">
                <a:solidFill>
                  <a:srgbClr val="715F2B"/>
                </a:solidFill>
              </a:rPr>
              <a:pPr/>
              <a:t>5/10/2014</a:t>
            </a:fld>
            <a:endParaRPr lang="en-US" altLang="en-US">
              <a:solidFill>
                <a:srgbClr val="715F2B"/>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715F2B"/>
              </a:solidFill>
            </a:endParaRPr>
          </a:p>
        </p:txBody>
      </p:sp>
      <p:sp>
        <p:nvSpPr>
          <p:cNvPr id="7" name="Slide Number Placeholder 6"/>
          <p:cNvSpPr>
            <a:spLocks noGrp="1"/>
          </p:cNvSpPr>
          <p:nvPr>
            <p:ph type="sldNum" sz="quarter" idx="12"/>
          </p:nvPr>
        </p:nvSpPr>
        <p:spPr/>
        <p:txBody>
          <a:bodyPr/>
          <a:lstStyle>
            <a:lvl1pPr>
              <a:defRPr/>
            </a:lvl1pPr>
          </a:lstStyle>
          <a:p>
            <a:fld id="{65E940E2-D4FD-4004-A5C0-EB0F0305D2FC}"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2194966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DCA90FE-0B00-4AE2-BFE4-E1FA2E35C2C9}" type="datetime1">
              <a:rPr lang="en-US" altLang="en-US">
                <a:solidFill>
                  <a:srgbClr val="715F2B"/>
                </a:solidFill>
              </a:rPr>
              <a:pPr/>
              <a:t>5/10/2014</a:t>
            </a:fld>
            <a:endParaRPr lang="en-US" altLang="en-US">
              <a:solidFill>
                <a:srgbClr val="715F2B"/>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715F2B"/>
              </a:solidFill>
            </a:endParaRPr>
          </a:p>
        </p:txBody>
      </p:sp>
      <p:sp>
        <p:nvSpPr>
          <p:cNvPr id="6" name="Slide Number Placeholder 5"/>
          <p:cNvSpPr>
            <a:spLocks noGrp="1"/>
          </p:cNvSpPr>
          <p:nvPr>
            <p:ph type="sldNum" sz="quarter" idx="12"/>
          </p:nvPr>
        </p:nvSpPr>
        <p:spPr/>
        <p:txBody>
          <a:bodyPr/>
          <a:lstStyle>
            <a:lvl1pPr>
              <a:defRPr/>
            </a:lvl1pPr>
          </a:lstStyle>
          <a:p>
            <a:fld id="{FAED2E9D-389F-4927-B528-779303043CC7}"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824415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8BC1FA8-6963-4A94-8CD9-E006545D4255}" type="datetime1">
              <a:rPr lang="en-US" altLang="en-US">
                <a:solidFill>
                  <a:srgbClr val="715F2B"/>
                </a:solidFill>
              </a:rPr>
              <a:pPr/>
              <a:t>5/10/2014</a:t>
            </a:fld>
            <a:endParaRPr lang="en-US" altLang="en-US">
              <a:solidFill>
                <a:srgbClr val="715F2B"/>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715F2B"/>
              </a:solidFill>
            </a:endParaRPr>
          </a:p>
        </p:txBody>
      </p:sp>
      <p:sp>
        <p:nvSpPr>
          <p:cNvPr id="6" name="Slide Number Placeholder 5"/>
          <p:cNvSpPr>
            <a:spLocks noGrp="1"/>
          </p:cNvSpPr>
          <p:nvPr>
            <p:ph type="sldNum" sz="quarter" idx="12"/>
          </p:nvPr>
        </p:nvSpPr>
        <p:spPr/>
        <p:txBody>
          <a:bodyPr/>
          <a:lstStyle>
            <a:lvl1pPr>
              <a:defRPr/>
            </a:lvl1pPr>
          </a:lstStyle>
          <a:p>
            <a:fld id="{2C8F1943-6208-4570-B314-8A129EC0F763}"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3600452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906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9906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fld id="{5C10CAC0-91CF-4BAB-8F78-7DB0D856BCCD}" type="datetime1">
              <a:rPr lang="en-US" altLang="en-US">
                <a:solidFill>
                  <a:srgbClr val="715F2B"/>
                </a:solidFill>
              </a:rPr>
              <a:pPr/>
              <a:t>5/10/2014</a:t>
            </a:fld>
            <a:endParaRPr lang="en-US" altLang="en-US">
              <a:solidFill>
                <a:srgbClr val="715F2B"/>
              </a:solidFill>
            </a:endParaRPr>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ltLang="en-US">
              <a:solidFill>
                <a:srgbClr val="715F2B"/>
              </a:solidFill>
            </a:endParaRPr>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25F4A606-C55D-4626-B10A-7B0FC650C0B5}"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27189505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906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fld id="{56D156CF-44C2-48CD-98E6-F6D8A1D10A82}" type="datetime1">
              <a:rPr lang="en-US" altLang="en-US">
                <a:solidFill>
                  <a:srgbClr val="715F2B"/>
                </a:solidFill>
              </a:rPr>
              <a:pPr/>
              <a:t>5/10/2014</a:t>
            </a:fld>
            <a:endParaRPr lang="en-US" altLang="en-US">
              <a:solidFill>
                <a:srgbClr val="715F2B"/>
              </a:solidFill>
            </a:endParaRPr>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ltLang="en-US">
              <a:solidFill>
                <a:srgbClr val="715F2B"/>
              </a:solidFill>
            </a:endParaRPr>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821A184F-A1FE-4313-A214-C9F2C3E6BB8F}"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30019376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9906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36195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9906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fld id="{7E40B21B-C15E-406B-A1EE-B6AF42080EF4}" type="datetime1">
              <a:rPr lang="en-US" altLang="en-US">
                <a:solidFill>
                  <a:srgbClr val="715F2B"/>
                </a:solidFill>
              </a:rPr>
              <a:pPr/>
              <a:t>5/10/2014</a:t>
            </a:fld>
            <a:endParaRPr lang="en-US" altLang="en-US">
              <a:solidFill>
                <a:srgbClr val="715F2B"/>
              </a:solidFill>
            </a:endParaRPr>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ltLang="en-US">
              <a:solidFill>
                <a:srgbClr val="715F2B"/>
              </a:solidFill>
            </a:endParaRPr>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228FDCE3-B94B-4BDF-9D99-5663972CB029}"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16677355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52400"/>
            <a:ext cx="77724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9906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906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6195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195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400800"/>
            <a:ext cx="1905000" cy="457200"/>
          </a:xfrm>
        </p:spPr>
        <p:txBody>
          <a:bodyPr/>
          <a:lstStyle>
            <a:lvl1pPr>
              <a:defRPr/>
            </a:lvl1pPr>
          </a:lstStyle>
          <a:p>
            <a:fld id="{6CBE7F4B-85FF-43DD-ACE4-E206B2A33C78}" type="datetime1">
              <a:rPr lang="en-US" altLang="en-US">
                <a:solidFill>
                  <a:srgbClr val="715F2B"/>
                </a:solidFill>
              </a:rPr>
              <a:pPr/>
              <a:t>5/10/2014</a:t>
            </a:fld>
            <a:endParaRPr lang="en-US" altLang="en-US">
              <a:solidFill>
                <a:srgbClr val="715F2B"/>
              </a:solidFill>
            </a:endParaRPr>
          </a:p>
        </p:txBody>
      </p:sp>
      <p:sp>
        <p:nvSpPr>
          <p:cNvPr id="8" name="Footer Placeholder 7"/>
          <p:cNvSpPr>
            <a:spLocks noGrp="1"/>
          </p:cNvSpPr>
          <p:nvPr>
            <p:ph type="ftr" sz="quarter" idx="11"/>
          </p:nvPr>
        </p:nvSpPr>
        <p:spPr>
          <a:xfrm>
            <a:off x="3124200" y="6400800"/>
            <a:ext cx="2895600" cy="457200"/>
          </a:xfrm>
        </p:spPr>
        <p:txBody>
          <a:bodyPr/>
          <a:lstStyle>
            <a:lvl1pPr>
              <a:defRPr/>
            </a:lvl1pPr>
          </a:lstStyle>
          <a:p>
            <a:endParaRPr lang="en-US" altLang="en-US">
              <a:solidFill>
                <a:srgbClr val="715F2B"/>
              </a:solidFill>
            </a:endParaRPr>
          </a:p>
        </p:txBody>
      </p:sp>
      <p:sp>
        <p:nvSpPr>
          <p:cNvPr id="9" name="Slide Number Placeholder 8"/>
          <p:cNvSpPr>
            <a:spLocks noGrp="1"/>
          </p:cNvSpPr>
          <p:nvPr>
            <p:ph type="sldNum" sz="quarter" idx="12"/>
          </p:nvPr>
        </p:nvSpPr>
        <p:spPr>
          <a:xfrm>
            <a:off x="6553200" y="6400800"/>
            <a:ext cx="1905000" cy="457200"/>
          </a:xfrm>
        </p:spPr>
        <p:txBody>
          <a:bodyPr/>
          <a:lstStyle>
            <a:lvl1pPr>
              <a:defRPr/>
            </a:lvl1pPr>
          </a:lstStyle>
          <a:p>
            <a:fld id="{87C7501F-9501-4700-825E-02254D4B9C43}"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130700929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7993001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692170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6512533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3463701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8528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917721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82229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089485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2253502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9230846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4098248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339121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Footer Placeholder 8"/>
          <p:cNvSpPr>
            <a:spLocks noGrp="1"/>
          </p:cNvSpPr>
          <p:nvPr>
            <p:ph type="ftr" sz="quarter" idx="12"/>
          </p:nvPr>
        </p:nvSpPr>
        <p:spPr/>
        <p:txBody>
          <a:bodyPr/>
          <a:lstStyle/>
          <a:p>
            <a:endParaRPr lang="en-US">
              <a:solidFill>
                <a:prstClr val="black">
                  <a:lumMod val="65000"/>
                  <a:lumOff val="35000"/>
                </a:prstClr>
              </a:solidFill>
            </a:endParaRPr>
          </a:p>
        </p:txBody>
      </p:sp>
    </p:spTree>
    <p:extLst>
      <p:ext uri="{BB962C8B-B14F-4D97-AF65-F5344CB8AC3E}">
        <p14:creationId xmlns:p14="http://schemas.microsoft.com/office/powerpoint/2010/main" val="36597751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212618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766990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3715670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318026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02593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3955671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4401132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72125300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933803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1051155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en-US">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60682003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3737" name="Picture 9" descr="space background"/>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2"/>
          <p:cNvSpPr>
            <a:spLocks noChangeArrowheads="1"/>
          </p:cNvSpPr>
          <p:nvPr/>
        </p:nvSpPr>
        <p:spPr bwMode="auto">
          <a:xfrm>
            <a:off x="0" y="0"/>
            <a:ext cx="730250" cy="6858000"/>
          </a:xfrm>
          <a:prstGeom prst="rect">
            <a:avLst/>
          </a:prstGeom>
          <a:solidFill>
            <a:schemeClr val="accent1">
              <a:alpha val="50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altLang="en-US" sz="2400" smtClean="0">
              <a:solidFill>
                <a:srgbClr val="715F2B"/>
              </a:solidFill>
              <a:latin typeface="Times New Roman" pitchFamily="18" charset="0"/>
            </a:endParaRPr>
          </a:p>
        </p:txBody>
      </p:sp>
      <p:sp>
        <p:nvSpPr>
          <p:cNvPr id="73731" name="Rectangle 3"/>
          <p:cNvSpPr>
            <a:spLocks noGrp="1" noChangeArrowheads="1"/>
          </p:cNvSpPr>
          <p:nvPr>
            <p:ph type="ftr" sz="quarter" idx="3"/>
          </p:nvPr>
        </p:nvSpPr>
        <p:spPr>
          <a:xfrm>
            <a:off x="3505200" y="6248400"/>
            <a:ext cx="2895600" cy="457200"/>
          </a:xfrm>
        </p:spPr>
        <p:txBody>
          <a:bodyPr/>
          <a:lstStyle>
            <a:lvl1pPr>
              <a:defRPr/>
            </a:lvl1pPr>
          </a:lstStyle>
          <a:p>
            <a:endParaRPr lang="en-US" altLang="en-US">
              <a:solidFill>
                <a:srgbClr val="715F2B"/>
              </a:solidFill>
            </a:endParaRPr>
          </a:p>
        </p:txBody>
      </p:sp>
      <p:sp>
        <p:nvSpPr>
          <p:cNvPr id="73732" name="Rectangle 4"/>
          <p:cNvSpPr>
            <a:spLocks noGrp="1" noChangeArrowheads="1"/>
          </p:cNvSpPr>
          <p:nvPr>
            <p:ph type="sldNum" sz="quarter" idx="4"/>
          </p:nvPr>
        </p:nvSpPr>
        <p:spPr>
          <a:xfrm>
            <a:off x="6750050" y="6248400"/>
            <a:ext cx="1905000" cy="457200"/>
          </a:xfrm>
        </p:spPr>
        <p:txBody>
          <a:bodyPr/>
          <a:lstStyle>
            <a:lvl1pPr>
              <a:defRPr/>
            </a:lvl1pPr>
          </a:lstStyle>
          <a:p>
            <a:fld id="{AE577E14-CE67-4728-BC05-C482516AEBE1}" type="slidenum">
              <a:rPr lang="en-US" altLang="en-US">
                <a:solidFill>
                  <a:srgbClr val="715F2B"/>
                </a:solidFill>
              </a:rPr>
              <a:pPr/>
              <a:t>‹#›</a:t>
            </a:fld>
            <a:endParaRPr lang="en-US" altLang="en-US">
              <a:solidFill>
                <a:srgbClr val="715F2B"/>
              </a:solidFill>
            </a:endParaRPr>
          </a:p>
        </p:txBody>
      </p:sp>
      <p:sp>
        <p:nvSpPr>
          <p:cNvPr id="73733" name="Rectangle 5"/>
          <p:cNvSpPr>
            <a:spLocks noGrp="1" noChangeArrowheads="1"/>
          </p:cNvSpPr>
          <p:nvPr>
            <p:ph type="dt" sz="half" idx="2"/>
          </p:nvPr>
        </p:nvSpPr>
        <p:spPr>
          <a:xfrm>
            <a:off x="1222375" y="6248400"/>
            <a:ext cx="1905000" cy="457200"/>
          </a:xfrm>
        </p:spPr>
        <p:txBody>
          <a:bodyPr/>
          <a:lstStyle>
            <a:lvl1pPr>
              <a:defRPr>
                <a:solidFill>
                  <a:srgbClr val="E0F1F2"/>
                </a:solidFill>
              </a:defRPr>
            </a:lvl1pPr>
          </a:lstStyle>
          <a:p>
            <a:fld id="{AA38C560-6449-4784-85D0-4505C19D1982}" type="datetime1">
              <a:rPr lang="en-US" altLang="en-US"/>
              <a:pPr/>
              <a:t>5/10/2014</a:t>
            </a:fld>
            <a:endParaRPr lang="en-US" altLang="en-US"/>
          </a:p>
        </p:txBody>
      </p:sp>
      <p:sp>
        <p:nvSpPr>
          <p:cNvPr id="73734" name="Rectangle 6"/>
          <p:cNvSpPr>
            <a:spLocks noGrp="1" noChangeArrowheads="1"/>
          </p:cNvSpPr>
          <p:nvPr>
            <p:ph type="subTitle" idx="1"/>
          </p:nvPr>
        </p:nvSpPr>
        <p:spPr>
          <a:xfrm>
            <a:off x="1776413" y="3624263"/>
            <a:ext cx="6348412" cy="2014537"/>
          </a:xfrm>
        </p:spPr>
        <p:txBody>
          <a:bodyPr/>
          <a:lstStyle>
            <a:lvl1pPr marL="0" indent="0" algn="ctr">
              <a:buFontTx/>
              <a:buNone/>
              <a:defRPr sz="3600">
                <a:solidFill>
                  <a:schemeClr val="bg1"/>
                </a:solidFill>
              </a:defRPr>
            </a:lvl1pPr>
          </a:lstStyle>
          <a:p>
            <a:pPr lvl="0"/>
            <a:r>
              <a:rPr lang="en-US" altLang="en-US" noProof="0" smtClean="0"/>
              <a:t>Click to edit Master subtitle style</a:t>
            </a:r>
          </a:p>
        </p:txBody>
      </p:sp>
      <p:sp>
        <p:nvSpPr>
          <p:cNvPr id="73735" name="Rectangle 7"/>
          <p:cNvSpPr>
            <a:spLocks noGrp="1" noChangeArrowheads="1"/>
          </p:cNvSpPr>
          <p:nvPr>
            <p:ph type="ctrTitle"/>
          </p:nvPr>
        </p:nvSpPr>
        <p:spPr>
          <a:xfrm>
            <a:off x="1787525" y="1219200"/>
            <a:ext cx="6332538" cy="2209800"/>
          </a:xfrm>
          <a:extLst>
            <a:ext uri="{AF507438-7753-43E0-B8FC-AC1667EBCBE1}">
              <a14:hiddenEffects xmlns:a14="http://schemas.microsoft.com/office/drawing/2010/main">
                <a:effectLst>
                  <a:outerShdw dist="35921" dir="2700000" algn="ctr" rotWithShape="0">
                    <a:srgbClr val="C0C0C0"/>
                  </a:outerShdw>
                </a:effectLst>
              </a14:hiddenEffects>
            </a:ext>
          </a:extLst>
        </p:spPr>
        <p:txBody>
          <a:bodyPr anchor="b"/>
          <a:lstStyle>
            <a:lvl1pPr>
              <a:defRPr sz="4400" b="1">
                <a:solidFill>
                  <a:schemeClr val="hlink"/>
                </a:solidFill>
              </a:defRPr>
            </a:lvl1pPr>
          </a:lstStyle>
          <a:p>
            <a:pPr lvl="0"/>
            <a:r>
              <a:rPr lang="en-US" altLang="en-US" noProof="0" smtClean="0"/>
              <a:t>Click to edit Master title style</a:t>
            </a:r>
          </a:p>
        </p:txBody>
      </p:sp>
      <p:sp>
        <p:nvSpPr>
          <p:cNvPr id="73736" name="Line 8"/>
          <p:cNvSpPr>
            <a:spLocks noChangeShapeType="1"/>
          </p:cNvSpPr>
          <p:nvPr/>
        </p:nvSpPr>
        <p:spPr bwMode="auto">
          <a:xfrm>
            <a:off x="736600" y="0"/>
            <a:ext cx="0" cy="6858000"/>
          </a:xfrm>
          <a:prstGeom prst="line">
            <a:avLst/>
          </a:prstGeom>
          <a:noFill/>
          <a:ln w="38100">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2800" smtClean="0">
              <a:solidFill>
                <a:srgbClr val="715F2B"/>
              </a:solidFill>
              <a:latin typeface="Times New Roman" pitchFamily="18" charset="0"/>
            </a:endParaRPr>
          </a:p>
        </p:txBody>
      </p:sp>
    </p:spTree>
    <p:extLst>
      <p:ext uri="{BB962C8B-B14F-4D97-AF65-F5344CB8AC3E}">
        <p14:creationId xmlns:p14="http://schemas.microsoft.com/office/powerpoint/2010/main" val="117163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en-US">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610547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D8E7D2A-DDBA-4F76-8E09-63E15CBBC549}" type="datetime1">
              <a:rPr lang="en-US" altLang="en-US">
                <a:solidFill>
                  <a:srgbClr val="715F2B"/>
                </a:solidFill>
              </a:rPr>
              <a:pPr/>
              <a:t>5/10/2014</a:t>
            </a:fld>
            <a:endParaRPr lang="en-US" altLang="en-US">
              <a:solidFill>
                <a:srgbClr val="715F2B"/>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715F2B"/>
              </a:solidFill>
            </a:endParaRPr>
          </a:p>
        </p:txBody>
      </p:sp>
      <p:sp>
        <p:nvSpPr>
          <p:cNvPr id="6" name="Slide Number Placeholder 5"/>
          <p:cNvSpPr>
            <a:spLocks noGrp="1"/>
          </p:cNvSpPr>
          <p:nvPr>
            <p:ph type="sldNum" sz="quarter" idx="12"/>
          </p:nvPr>
        </p:nvSpPr>
        <p:spPr/>
        <p:txBody>
          <a:bodyPr/>
          <a:lstStyle>
            <a:lvl1pPr>
              <a:defRPr/>
            </a:lvl1pPr>
          </a:lstStyle>
          <a:p>
            <a:fld id="{49089CFD-C436-4FAF-8381-D9FEFDE6732E}"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148792634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3DBE880-870D-494D-9D9D-1E107B013E37}" type="datetime1">
              <a:rPr lang="en-US" altLang="en-US">
                <a:solidFill>
                  <a:srgbClr val="715F2B"/>
                </a:solidFill>
              </a:rPr>
              <a:pPr/>
              <a:t>5/10/2014</a:t>
            </a:fld>
            <a:endParaRPr lang="en-US" altLang="en-US">
              <a:solidFill>
                <a:srgbClr val="715F2B"/>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715F2B"/>
              </a:solidFill>
            </a:endParaRPr>
          </a:p>
        </p:txBody>
      </p:sp>
      <p:sp>
        <p:nvSpPr>
          <p:cNvPr id="6" name="Slide Number Placeholder 5"/>
          <p:cNvSpPr>
            <a:spLocks noGrp="1"/>
          </p:cNvSpPr>
          <p:nvPr>
            <p:ph type="sldNum" sz="quarter" idx="12"/>
          </p:nvPr>
        </p:nvSpPr>
        <p:spPr/>
        <p:txBody>
          <a:bodyPr/>
          <a:lstStyle>
            <a:lvl1pPr>
              <a:defRPr/>
            </a:lvl1pPr>
          </a:lstStyle>
          <a:p>
            <a:fld id="{AC4A21F0-B97F-4BCA-889B-D7C572CF5123}"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1672577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906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810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63B0162B-0B36-4152-97A8-EC857C176B42}" type="datetime1">
              <a:rPr lang="en-US" altLang="en-US">
                <a:solidFill>
                  <a:srgbClr val="715F2B"/>
                </a:solidFill>
              </a:rPr>
              <a:pPr/>
              <a:t>5/10/2014</a:t>
            </a:fld>
            <a:endParaRPr lang="en-US" altLang="en-US">
              <a:solidFill>
                <a:srgbClr val="715F2B"/>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715F2B"/>
              </a:solidFill>
            </a:endParaRPr>
          </a:p>
        </p:txBody>
      </p:sp>
      <p:sp>
        <p:nvSpPr>
          <p:cNvPr id="7" name="Slide Number Placeholder 6"/>
          <p:cNvSpPr>
            <a:spLocks noGrp="1"/>
          </p:cNvSpPr>
          <p:nvPr>
            <p:ph type="sldNum" sz="quarter" idx="12"/>
          </p:nvPr>
        </p:nvSpPr>
        <p:spPr/>
        <p:txBody>
          <a:bodyPr/>
          <a:lstStyle>
            <a:lvl1pPr>
              <a:defRPr/>
            </a:lvl1pPr>
          </a:lstStyle>
          <a:p>
            <a:fld id="{C118CD68-9CBD-4363-9FB3-D7FB8080F7EC}"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20160718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71664DD2-C7CC-4D1C-BABE-A627D36479AD}" type="datetime1">
              <a:rPr lang="en-US" altLang="en-US">
                <a:solidFill>
                  <a:srgbClr val="715F2B"/>
                </a:solidFill>
              </a:rPr>
              <a:pPr/>
              <a:t>5/10/2014</a:t>
            </a:fld>
            <a:endParaRPr lang="en-US" altLang="en-US">
              <a:solidFill>
                <a:srgbClr val="715F2B"/>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715F2B"/>
              </a:solidFill>
            </a:endParaRPr>
          </a:p>
        </p:txBody>
      </p:sp>
      <p:sp>
        <p:nvSpPr>
          <p:cNvPr id="9" name="Slide Number Placeholder 8"/>
          <p:cNvSpPr>
            <a:spLocks noGrp="1"/>
          </p:cNvSpPr>
          <p:nvPr>
            <p:ph type="sldNum" sz="quarter" idx="12"/>
          </p:nvPr>
        </p:nvSpPr>
        <p:spPr/>
        <p:txBody>
          <a:bodyPr/>
          <a:lstStyle>
            <a:lvl1pPr>
              <a:defRPr/>
            </a:lvl1pPr>
          </a:lstStyle>
          <a:p>
            <a:fld id="{A148DD91-4303-4B47-9B4E-A35022A4F111}"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563505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A147EE05-875B-487B-9331-56D61C155DEF}" type="datetime1">
              <a:rPr lang="en-US" altLang="en-US">
                <a:solidFill>
                  <a:srgbClr val="715F2B"/>
                </a:solidFill>
              </a:rPr>
              <a:pPr/>
              <a:t>5/10/2014</a:t>
            </a:fld>
            <a:endParaRPr lang="en-US" altLang="en-US">
              <a:solidFill>
                <a:srgbClr val="715F2B"/>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715F2B"/>
              </a:solidFill>
            </a:endParaRPr>
          </a:p>
        </p:txBody>
      </p:sp>
      <p:sp>
        <p:nvSpPr>
          <p:cNvPr id="5" name="Slide Number Placeholder 4"/>
          <p:cNvSpPr>
            <a:spLocks noGrp="1"/>
          </p:cNvSpPr>
          <p:nvPr>
            <p:ph type="sldNum" sz="quarter" idx="12"/>
          </p:nvPr>
        </p:nvSpPr>
        <p:spPr/>
        <p:txBody>
          <a:bodyPr/>
          <a:lstStyle>
            <a:lvl1pPr>
              <a:defRPr/>
            </a:lvl1pPr>
          </a:lstStyle>
          <a:p>
            <a:fld id="{EED49DE3-88F7-4611-B83B-F587F7C8EE2C}"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4267719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4936318E-A9F2-4BDE-8DA0-654A2617963C}" type="datetime1">
              <a:rPr lang="en-US" altLang="en-US">
                <a:solidFill>
                  <a:srgbClr val="715F2B"/>
                </a:solidFill>
              </a:rPr>
              <a:pPr/>
              <a:t>5/10/2014</a:t>
            </a:fld>
            <a:endParaRPr lang="en-US" altLang="en-US">
              <a:solidFill>
                <a:srgbClr val="715F2B"/>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715F2B"/>
              </a:solidFill>
            </a:endParaRPr>
          </a:p>
        </p:txBody>
      </p:sp>
      <p:sp>
        <p:nvSpPr>
          <p:cNvPr id="4" name="Slide Number Placeholder 3"/>
          <p:cNvSpPr>
            <a:spLocks noGrp="1"/>
          </p:cNvSpPr>
          <p:nvPr>
            <p:ph type="sldNum" sz="quarter" idx="12"/>
          </p:nvPr>
        </p:nvSpPr>
        <p:spPr/>
        <p:txBody>
          <a:bodyPr/>
          <a:lstStyle>
            <a:lvl1pPr>
              <a:defRPr/>
            </a:lvl1pPr>
          </a:lstStyle>
          <a:p>
            <a:fld id="{7E508501-4DFC-4C79-86AF-F52BE7566E5D}"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42368257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33F5942-1174-4AD2-BB7B-EF3F5928437A}" type="datetime1">
              <a:rPr lang="en-US" altLang="en-US">
                <a:solidFill>
                  <a:srgbClr val="715F2B"/>
                </a:solidFill>
              </a:rPr>
              <a:pPr/>
              <a:t>5/10/2014</a:t>
            </a:fld>
            <a:endParaRPr lang="en-US" altLang="en-US">
              <a:solidFill>
                <a:srgbClr val="715F2B"/>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715F2B"/>
              </a:solidFill>
            </a:endParaRPr>
          </a:p>
        </p:txBody>
      </p:sp>
      <p:sp>
        <p:nvSpPr>
          <p:cNvPr id="7" name="Slide Number Placeholder 6"/>
          <p:cNvSpPr>
            <a:spLocks noGrp="1"/>
          </p:cNvSpPr>
          <p:nvPr>
            <p:ph type="sldNum" sz="quarter" idx="12"/>
          </p:nvPr>
        </p:nvSpPr>
        <p:spPr/>
        <p:txBody>
          <a:bodyPr/>
          <a:lstStyle>
            <a:lvl1pPr>
              <a:defRPr/>
            </a:lvl1pPr>
          </a:lstStyle>
          <a:p>
            <a:fld id="{EE966FF6-0968-4C20-AB6E-5B9666D8C324}"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38416884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08DEFC4-D0D2-4E93-88F3-AA7EDF15FFF4}" type="datetime1">
              <a:rPr lang="en-US" altLang="en-US">
                <a:solidFill>
                  <a:srgbClr val="715F2B"/>
                </a:solidFill>
              </a:rPr>
              <a:pPr/>
              <a:t>5/10/2014</a:t>
            </a:fld>
            <a:endParaRPr lang="en-US" altLang="en-US">
              <a:solidFill>
                <a:srgbClr val="715F2B"/>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715F2B"/>
              </a:solidFill>
            </a:endParaRPr>
          </a:p>
        </p:txBody>
      </p:sp>
      <p:sp>
        <p:nvSpPr>
          <p:cNvPr id="7" name="Slide Number Placeholder 6"/>
          <p:cNvSpPr>
            <a:spLocks noGrp="1"/>
          </p:cNvSpPr>
          <p:nvPr>
            <p:ph type="sldNum" sz="quarter" idx="12"/>
          </p:nvPr>
        </p:nvSpPr>
        <p:spPr/>
        <p:txBody>
          <a:bodyPr/>
          <a:lstStyle>
            <a:lvl1pPr>
              <a:defRPr/>
            </a:lvl1pPr>
          </a:lstStyle>
          <a:p>
            <a:fld id="{8F517DA4-46D9-4A0E-ADD7-119B4327F59E}"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18654672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B7FA45F6-AD00-416B-9C8E-A52FAFCA72ED}" type="datetime1">
              <a:rPr lang="en-US" altLang="en-US">
                <a:solidFill>
                  <a:srgbClr val="715F2B"/>
                </a:solidFill>
              </a:rPr>
              <a:pPr/>
              <a:t>5/10/2014</a:t>
            </a:fld>
            <a:endParaRPr lang="en-US" altLang="en-US">
              <a:solidFill>
                <a:srgbClr val="715F2B"/>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715F2B"/>
              </a:solidFill>
            </a:endParaRPr>
          </a:p>
        </p:txBody>
      </p:sp>
      <p:sp>
        <p:nvSpPr>
          <p:cNvPr id="6" name="Slide Number Placeholder 5"/>
          <p:cNvSpPr>
            <a:spLocks noGrp="1"/>
          </p:cNvSpPr>
          <p:nvPr>
            <p:ph type="sldNum" sz="quarter" idx="12"/>
          </p:nvPr>
        </p:nvSpPr>
        <p:spPr/>
        <p:txBody>
          <a:bodyPr/>
          <a:lstStyle>
            <a:lvl1pPr>
              <a:defRPr/>
            </a:lvl1pPr>
          </a:lstStyle>
          <a:p>
            <a:fld id="{FA34DC4B-0F04-4CF2-80CE-92340752B663}"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3869661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6C6CAE1-EF16-455F-ABCF-9129513BD2D1}" type="datetime1">
              <a:rPr lang="en-US" altLang="en-US">
                <a:solidFill>
                  <a:srgbClr val="715F2B"/>
                </a:solidFill>
              </a:rPr>
              <a:pPr/>
              <a:t>5/10/2014</a:t>
            </a:fld>
            <a:endParaRPr lang="en-US" altLang="en-US">
              <a:solidFill>
                <a:srgbClr val="715F2B"/>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715F2B"/>
              </a:solidFill>
            </a:endParaRPr>
          </a:p>
        </p:txBody>
      </p:sp>
      <p:sp>
        <p:nvSpPr>
          <p:cNvPr id="6" name="Slide Number Placeholder 5"/>
          <p:cNvSpPr>
            <a:spLocks noGrp="1"/>
          </p:cNvSpPr>
          <p:nvPr>
            <p:ph type="sldNum" sz="quarter" idx="12"/>
          </p:nvPr>
        </p:nvSpPr>
        <p:spPr/>
        <p:txBody>
          <a:bodyPr/>
          <a:lstStyle>
            <a:lvl1pPr>
              <a:defRPr/>
            </a:lvl1pPr>
          </a:lstStyle>
          <a:p>
            <a:fld id="{FEAB6B89-4758-44DA-BDC2-692F9CCC3E61}"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11923608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en-US">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1212011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9906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9906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fld id="{B8EEC15A-3F54-4413-9F3F-1332FFCFE462}" type="datetime1">
              <a:rPr lang="en-US" altLang="en-US">
                <a:solidFill>
                  <a:srgbClr val="715F2B"/>
                </a:solidFill>
              </a:rPr>
              <a:pPr/>
              <a:t>5/10/2014</a:t>
            </a:fld>
            <a:endParaRPr lang="en-US" altLang="en-US">
              <a:solidFill>
                <a:srgbClr val="715F2B"/>
              </a:solidFill>
            </a:endParaRPr>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ltLang="en-US">
              <a:solidFill>
                <a:srgbClr val="715F2B"/>
              </a:solidFill>
            </a:endParaRPr>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406E2F7E-6EDB-4DC0-9DD6-EF31995F61B1}"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11717984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9906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906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400800"/>
            <a:ext cx="1905000" cy="457200"/>
          </a:xfrm>
        </p:spPr>
        <p:txBody>
          <a:bodyPr/>
          <a:lstStyle>
            <a:lvl1pPr>
              <a:defRPr/>
            </a:lvl1pPr>
          </a:lstStyle>
          <a:p>
            <a:fld id="{4F763785-25D1-4692-87C1-50D3907245FD}" type="datetime1">
              <a:rPr lang="en-US" altLang="en-US">
                <a:solidFill>
                  <a:srgbClr val="715F2B"/>
                </a:solidFill>
              </a:rPr>
              <a:pPr/>
              <a:t>5/10/2014</a:t>
            </a:fld>
            <a:endParaRPr lang="en-US" altLang="en-US">
              <a:solidFill>
                <a:srgbClr val="715F2B"/>
              </a:solidFill>
            </a:endParaRPr>
          </a:p>
        </p:txBody>
      </p:sp>
      <p:sp>
        <p:nvSpPr>
          <p:cNvPr id="6" name="Footer Placeholder 5"/>
          <p:cNvSpPr>
            <a:spLocks noGrp="1"/>
          </p:cNvSpPr>
          <p:nvPr>
            <p:ph type="ftr" sz="quarter" idx="11"/>
          </p:nvPr>
        </p:nvSpPr>
        <p:spPr>
          <a:xfrm>
            <a:off x="3124200" y="6400800"/>
            <a:ext cx="2895600" cy="457200"/>
          </a:xfrm>
        </p:spPr>
        <p:txBody>
          <a:bodyPr/>
          <a:lstStyle>
            <a:lvl1pPr>
              <a:defRPr/>
            </a:lvl1pPr>
          </a:lstStyle>
          <a:p>
            <a:endParaRPr lang="en-US" altLang="en-US">
              <a:solidFill>
                <a:srgbClr val="715F2B"/>
              </a:solidFill>
            </a:endParaRPr>
          </a:p>
        </p:txBody>
      </p:sp>
      <p:sp>
        <p:nvSpPr>
          <p:cNvPr id="7" name="Slide Number Placeholder 6"/>
          <p:cNvSpPr>
            <a:spLocks noGrp="1"/>
          </p:cNvSpPr>
          <p:nvPr>
            <p:ph type="sldNum" sz="quarter" idx="12"/>
          </p:nvPr>
        </p:nvSpPr>
        <p:spPr>
          <a:xfrm>
            <a:off x="6553200" y="6400800"/>
            <a:ext cx="1905000" cy="457200"/>
          </a:xfrm>
        </p:spPr>
        <p:txBody>
          <a:bodyPr/>
          <a:lstStyle>
            <a:lvl1pPr>
              <a:defRPr/>
            </a:lvl1pPr>
          </a:lstStyle>
          <a:p>
            <a:fld id="{059614DD-9C6B-4A5A-832E-3ABEEF75948D}"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11717783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9906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685800" y="36195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990600"/>
            <a:ext cx="3810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685800" y="6400800"/>
            <a:ext cx="1905000" cy="457200"/>
          </a:xfrm>
        </p:spPr>
        <p:txBody>
          <a:bodyPr/>
          <a:lstStyle>
            <a:lvl1pPr>
              <a:defRPr/>
            </a:lvl1pPr>
          </a:lstStyle>
          <a:p>
            <a:fld id="{9003C597-082F-46C5-8D9B-10703E957958}" type="datetime1">
              <a:rPr lang="en-US" altLang="en-US">
                <a:solidFill>
                  <a:srgbClr val="715F2B"/>
                </a:solidFill>
              </a:rPr>
              <a:pPr/>
              <a:t>5/10/2014</a:t>
            </a:fld>
            <a:endParaRPr lang="en-US" altLang="en-US">
              <a:solidFill>
                <a:srgbClr val="715F2B"/>
              </a:solidFill>
            </a:endParaRPr>
          </a:p>
        </p:txBody>
      </p:sp>
      <p:sp>
        <p:nvSpPr>
          <p:cNvPr id="7" name="Footer Placeholder 6"/>
          <p:cNvSpPr>
            <a:spLocks noGrp="1"/>
          </p:cNvSpPr>
          <p:nvPr>
            <p:ph type="ftr" sz="quarter" idx="11"/>
          </p:nvPr>
        </p:nvSpPr>
        <p:spPr>
          <a:xfrm>
            <a:off x="3124200" y="6400800"/>
            <a:ext cx="2895600" cy="457200"/>
          </a:xfrm>
        </p:spPr>
        <p:txBody>
          <a:bodyPr/>
          <a:lstStyle>
            <a:lvl1pPr>
              <a:defRPr/>
            </a:lvl1pPr>
          </a:lstStyle>
          <a:p>
            <a:endParaRPr lang="en-US" altLang="en-US">
              <a:solidFill>
                <a:srgbClr val="715F2B"/>
              </a:solidFill>
            </a:endParaRPr>
          </a:p>
        </p:txBody>
      </p:sp>
      <p:sp>
        <p:nvSpPr>
          <p:cNvPr id="8" name="Slide Number Placeholder 7"/>
          <p:cNvSpPr>
            <a:spLocks noGrp="1"/>
          </p:cNvSpPr>
          <p:nvPr>
            <p:ph type="sldNum" sz="quarter" idx="12"/>
          </p:nvPr>
        </p:nvSpPr>
        <p:spPr>
          <a:xfrm>
            <a:off x="6553200" y="6400800"/>
            <a:ext cx="1905000" cy="457200"/>
          </a:xfrm>
        </p:spPr>
        <p:txBody>
          <a:bodyPr/>
          <a:lstStyle>
            <a:lvl1pPr>
              <a:defRPr/>
            </a:lvl1pPr>
          </a:lstStyle>
          <a:p>
            <a:fld id="{3B7FE946-CEE1-4FA7-9884-71DAD0237566}"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293930617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152400"/>
            <a:ext cx="7772400" cy="6858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9906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9906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6195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19500"/>
            <a:ext cx="3810000" cy="247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85800" y="6400800"/>
            <a:ext cx="1905000" cy="457200"/>
          </a:xfrm>
        </p:spPr>
        <p:txBody>
          <a:bodyPr/>
          <a:lstStyle>
            <a:lvl1pPr>
              <a:defRPr/>
            </a:lvl1pPr>
          </a:lstStyle>
          <a:p>
            <a:fld id="{B7E2C69D-1C3F-48CB-9607-B67A336ACAC8}" type="datetime1">
              <a:rPr lang="en-US" altLang="en-US">
                <a:solidFill>
                  <a:srgbClr val="715F2B"/>
                </a:solidFill>
              </a:rPr>
              <a:pPr/>
              <a:t>5/10/2014</a:t>
            </a:fld>
            <a:endParaRPr lang="en-US" altLang="en-US">
              <a:solidFill>
                <a:srgbClr val="715F2B"/>
              </a:solidFill>
            </a:endParaRPr>
          </a:p>
        </p:txBody>
      </p:sp>
      <p:sp>
        <p:nvSpPr>
          <p:cNvPr id="8" name="Footer Placeholder 7"/>
          <p:cNvSpPr>
            <a:spLocks noGrp="1"/>
          </p:cNvSpPr>
          <p:nvPr>
            <p:ph type="ftr" sz="quarter" idx="11"/>
          </p:nvPr>
        </p:nvSpPr>
        <p:spPr>
          <a:xfrm>
            <a:off x="3124200" y="6400800"/>
            <a:ext cx="2895600" cy="457200"/>
          </a:xfrm>
        </p:spPr>
        <p:txBody>
          <a:bodyPr/>
          <a:lstStyle>
            <a:lvl1pPr>
              <a:defRPr/>
            </a:lvl1pPr>
          </a:lstStyle>
          <a:p>
            <a:endParaRPr lang="en-US" altLang="en-US">
              <a:solidFill>
                <a:srgbClr val="715F2B"/>
              </a:solidFill>
            </a:endParaRPr>
          </a:p>
        </p:txBody>
      </p:sp>
      <p:sp>
        <p:nvSpPr>
          <p:cNvPr id="9" name="Slide Number Placeholder 8"/>
          <p:cNvSpPr>
            <a:spLocks noGrp="1"/>
          </p:cNvSpPr>
          <p:nvPr>
            <p:ph type="sldNum" sz="quarter" idx="12"/>
          </p:nvPr>
        </p:nvSpPr>
        <p:spPr>
          <a:xfrm>
            <a:off x="6553200" y="6400800"/>
            <a:ext cx="1905000" cy="457200"/>
          </a:xfrm>
        </p:spPr>
        <p:txBody>
          <a:bodyPr/>
          <a:lstStyle>
            <a:lvl1pPr>
              <a:defRPr/>
            </a:lvl1pPr>
          </a:lstStyle>
          <a:p>
            <a:fld id="{17E94265-1855-4F40-8D04-C2EFCD141A4D}" type="slidenum">
              <a:rPr lang="en-US" altLang="en-US">
                <a:solidFill>
                  <a:srgbClr val="715F2B"/>
                </a:solidFill>
              </a:rPr>
              <a:pPr/>
              <a:t>‹#›</a:t>
            </a:fld>
            <a:endParaRPr lang="en-US" altLang="en-US">
              <a:solidFill>
                <a:srgbClr val="715F2B"/>
              </a:solidFill>
            </a:endParaRPr>
          </a:p>
        </p:txBody>
      </p:sp>
    </p:spTree>
    <p:extLst>
      <p:ext uri="{BB962C8B-B14F-4D97-AF65-F5344CB8AC3E}">
        <p14:creationId xmlns:p14="http://schemas.microsoft.com/office/powerpoint/2010/main" val="268022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en-US">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6819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823277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en-US">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Tree>
    <p:extLst>
      <p:ext uri="{BB962C8B-B14F-4D97-AF65-F5344CB8AC3E}">
        <p14:creationId xmlns:p14="http://schemas.microsoft.com/office/powerpoint/2010/main" val="3977897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2.jpeg"/><Relationship Id="rId2" Type="http://schemas.openxmlformats.org/officeDocument/2006/relationships/slideLayout" Target="../slideLayouts/slideLayout13.xml"/><Relationship Id="rId16"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2.jpeg"/><Relationship Id="rId2" Type="http://schemas.openxmlformats.org/officeDocument/2006/relationships/slideLayout" Target="../slideLayouts/slideLayout50.xml"/><Relationship Id="rId16" Type="http://schemas.openxmlformats.org/officeDocument/2006/relationships/theme" Target="../theme/theme5.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8420442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685800" y="152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2707" name="Rectangle 3"/>
          <p:cNvSpPr>
            <a:spLocks noGrp="1" noChangeArrowheads="1"/>
          </p:cNvSpPr>
          <p:nvPr>
            <p:ph type="body" idx="1"/>
          </p:nvPr>
        </p:nvSpPr>
        <p:spPr bwMode="auto">
          <a:xfrm>
            <a:off x="685800" y="9906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2708" name="Rectangle 4"/>
          <p:cNvSpPr>
            <a:spLocks noGrp="1" noChangeArrowheads="1"/>
          </p:cNvSpPr>
          <p:nvPr>
            <p:ph type="dt" sz="half" idx="2"/>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3007DD8A-61CF-4DD7-B79C-B41AA4AD0C3F}" type="datetime1">
              <a:rPr lang="en-US" altLang="en-US" smtClean="0">
                <a:solidFill>
                  <a:srgbClr val="715F2B"/>
                </a:solidFill>
                <a:latin typeface="Times New Roman" pitchFamily="18" charset="0"/>
              </a:rPr>
              <a:pPr fontAlgn="base">
                <a:spcBef>
                  <a:spcPct val="0"/>
                </a:spcBef>
                <a:spcAft>
                  <a:spcPct val="0"/>
                </a:spcAft>
              </a:pPr>
              <a:t>5/10/2014</a:t>
            </a:fld>
            <a:endParaRPr lang="en-US" altLang="en-US" smtClean="0">
              <a:solidFill>
                <a:srgbClr val="715F2B"/>
              </a:solidFill>
              <a:latin typeface="Times New Roman" pitchFamily="18" charset="0"/>
            </a:endParaRPr>
          </a:p>
        </p:txBody>
      </p:sp>
      <p:sp>
        <p:nvSpPr>
          <p:cNvPr id="72709" name="Rectangle 5"/>
          <p:cNvSpPr>
            <a:spLocks noGrp="1" noChangeArrowheads="1"/>
          </p:cNvSpPr>
          <p:nvPr>
            <p:ph type="ftr" sz="quarter" idx="3"/>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715F2B"/>
              </a:solidFill>
              <a:latin typeface="Times New Roman" pitchFamily="18" charset="0"/>
            </a:endParaRPr>
          </a:p>
        </p:txBody>
      </p:sp>
      <p:sp>
        <p:nvSpPr>
          <p:cNvPr id="72710" name="Rectangle 6"/>
          <p:cNvSpPr>
            <a:spLocks noGrp="1" noChangeArrowheads="1"/>
          </p:cNvSpPr>
          <p:nvPr>
            <p:ph type="sldNum" sz="quarter" idx="4"/>
          </p:nvPr>
        </p:nvSpPr>
        <p:spPr bwMode="auto">
          <a:xfrm>
            <a:off x="6553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4E164B4B-6685-4F25-9B1C-B69FF1BC2331}" type="slidenum">
              <a:rPr lang="en-US" altLang="en-US" smtClean="0">
                <a:solidFill>
                  <a:srgbClr val="715F2B"/>
                </a:solidFill>
                <a:latin typeface="Times New Roman" pitchFamily="18" charset="0"/>
              </a:rPr>
              <a:pPr fontAlgn="base">
                <a:spcBef>
                  <a:spcPct val="0"/>
                </a:spcBef>
                <a:spcAft>
                  <a:spcPct val="0"/>
                </a:spcAft>
              </a:pPr>
              <a:t>‹#›</a:t>
            </a:fld>
            <a:endParaRPr lang="en-US" altLang="en-US" smtClean="0">
              <a:solidFill>
                <a:srgbClr val="715F2B"/>
              </a:solidFill>
              <a:latin typeface="Times New Roman" pitchFamily="18" charset="0"/>
            </a:endParaRPr>
          </a:p>
        </p:txBody>
      </p:sp>
      <p:sp>
        <p:nvSpPr>
          <p:cNvPr id="72711" name="FormatShape" hidden="1"/>
          <p:cNvSpPr>
            <a:spLocks noChangeArrowheads="1"/>
          </p:cNvSpPr>
          <p:nvPr/>
        </p:nvSpPr>
        <p:spPr bwMode="auto">
          <a:xfrm>
            <a:off x="-2057400" y="1752600"/>
            <a:ext cx="1752600" cy="1219200"/>
          </a:xfrm>
          <a:prstGeom prst="rect">
            <a:avLst/>
          </a:prstGeom>
          <a:solidFill>
            <a:srgbClr val="000000"/>
          </a:solidFill>
          <a:ln>
            <a:noFill/>
          </a:ln>
          <a:effectLst>
            <a:outerShdw dist="161645" dir="2700000" algn="ctr" rotWithShape="0">
              <a:schemeClr val="tx2">
                <a:alpha val="50000"/>
              </a:schemeClr>
            </a:outerShdw>
          </a:effectLst>
          <a:extLst>
            <a:ext uri="{91240B29-F687-4F45-9708-019B960494DF}">
              <a14:hiddenLine xmlns:a14="http://schemas.microsoft.com/office/drawing/2010/main" w="9525">
                <a:pattFill prst="pct70">
                  <a:fgClr>
                    <a:srgbClr val="6E5C2A"/>
                  </a:fgClr>
                  <a:bgClr>
                    <a:srgbClr val="3A3116"/>
                  </a:bgClr>
                </a:pattFill>
                <a:miter lim="800000"/>
                <a:headEnd/>
                <a:tailEnd/>
              </a14:hiddenLine>
            </a:ext>
          </a:extLst>
        </p:spPr>
        <p:txBody>
          <a:bodyPr wrap="none" anchor="ctr"/>
          <a:lstStyle/>
          <a:p>
            <a:pPr algn="ctr" fontAlgn="base">
              <a:spcBef>
                <a:spcPct val="0"/>
              </a:spcBef>
              <a:spcAft>
                <a:spcPct val="0"/>
              </a:spcAft>
            </a:pPr>
            <a:endParaRPr lang="en-US" altLang="en-US" sz="2400">
              <a:solidFill>
                <a:srgbClr val="715F2B"/>
              </a:solidFill>
              <a:latin typeface="Times New Roman" pitchFamily="18" charset="0"/>
            </a:endParaRPr>
          </a:p>
        </p:txBody>
      </p:sp>
    </p:spTree>
    <p:extLst>
      <p:ext uri="{BB962C8B-B14F-4D97-AF65-F5344CB8AC3E}">
        <p14:creationId xmlns:p14="http://schemas.microsoft.com/office/powerpoint/2010/main" val="30132852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Lst>
  <p:hf hdr="0" ftr="0" dt="0"/>
  <p:txStyles>
    <p:titleStyle>
      <a:lvl1pPr algn="ctr" rtl="0" fontAlgn="base">
        <a:lnSpc>
          <a:spcPct val="90000"/>
        </a:lnSpc>
        <a:spcBef>
          <a:spcPct val="0"/>
        </a:spcBef>
        <a:spcAft>
          <a:spcPct val="0"/>
        </a:spcAft>
        <a:defRPr sz="4000">
          <a:solidFill>
            <a:schemeClr val="tx2"/>
          </a:solidFill>
          <a:latin typeface="+mj-lt"/>
          <a:ea typeface="+mj-ea"/>
          <a:cs typeface="+mj-cs"/>
        </a:defRPr>
      </a:lvl1pPr>
      <a:lvl2pPr algn="ctr" rtl="0" fontAlgn="base">
        <a:lnSpc>
          <a:spcPct val="90000"/>
        </a:lnSpc>
        <a:spcBef>
          <a:spcPct val="0"/>
        </a:spcBef>
        <a:spcAft>
          <a:spcPct val="0"/>
        </a:spcAft>
        <a:defRPr sz="4000">
          <a:solidFill>
            <a:schemeClr val="tx2"/>
          </a:solidFill>
          <a:latin typeface="Arial Black" pitchFamily="34" charset="0"/>
        </a:defRPr>
      </a:lvl2pPr>
      <a:lvl3pPr algn="ctr" rtl="0" fontAlgn="base">
        <a:lnSpc>
          <a:spcPct val="90000"/>
        </a:lnSpc>
        <a:spcBef>
          <a:spcPct val="0"/>
        </a:spcBef>
        <a:spcAft>
          <a:spcPct val="0"/>
        </a:spcAft>
        <a:defRPr sz="4000">
          <a:solidFill>
            <a:schemeClr val="tx2"/>
          </a:solidFill>
          <a:latin typeface="Arial Black" pitchFamily="34" charset="0"/>
        </a:defRPr>
      </a:lvl3pPr>
      <a:lvl4pPr algn="ctr" rtl="0" fontAlgn="base">
        <a:lnSpc>
          <a:spcPct val="90000"/>
        </a:lnSpc>
        <a:spcBef>
          <a:spcPct val="0"/>
        </a:spcBef>
        <a:spcAft>
          <a:spcPct val="0"/>
        </a:spcAft>
        <a:defRPr sz="4000">
          <a:solidFill>
            <a:schemeClr val="tx2"/>
          </a:solidFill>
          <a:latin typeface="Arial Black" pitchFamily="34" charset="0"/>
        </a:defRPr>
      </a:lvl4pPr>
      <a:lvl5pPr algn="ctr" rtl="0" fontAlgn="base">
        <a:lnSpc>
          <a:spcPct val="90000"/>
        </a:lnSpc>
        <a:spcBef>
          <a:spcPct val="0"/>
        </a:spcBef>
        <a:spcAft>
          <a:spcPct val="0"/>
        </a:spcAft>
        <a:defRPr sz="4000">
          <a:solidFill>
            <a:schemeClr val="tx2"/>
          </a:solidFill>
          <a:latin typeface="Arial Black" pitchFamily="34" charset="0"/>
        </a:defRPr>
      </a:lvl5pPr>
      <a:lvl6pPr marL="457200" algn="ctr" rtl="0" fontAlgn="base">
        <a:lnSpc>
          <a:spcPct val="90000"/>
        </a:lnSpc>
        <a:spcBef>
          <a:spcPct val="0"/>
        </a:spcBef>
        <a:spcAft>
          <a:spcPct val="0"/>
        </a:spcAft>
        <a:defRPr sz="4000">
          <a:solidFill>
            <a:schemeClr val="tx2"/>
          </a:solidFill>
          <a:latin typeface="Arial Black" pitchFamily="34" charset="0"/>
        </a:defRPr>
      </a:lvl6pPr>
      <a:lvl7pPr marL="914400" algn="ctr" rtl="0" fontAlgn="base">
        <a:lnSpc>
          <a:spcPct val="90000"/>
        </a:lnSpc>
        <a:spcBef>
          <a:spcPct val="0"/>
        </a:spcBef>
        <a:spcAft>
          <a:spcPct val="0"/>
        </a:spcAft>
        <a:defRPr sz="4000">
          <a:solidFill>
            <a:schemeClr val="tx2"/>
          </a:solidFill>
          <a:latin typeface="Arial Black" pitchFamily="34" charset="0"/>
        </a:defRPr>
      </a:lvl7pPr>
      <a:lvl8pPr marL="1371600" algn="ctr" rtl="0" fontAlgn="base">
        <a:lnSpc>
          <a:spcPct val="90000"/>
        </a:lnSpc>
        <a:spcBef>
          <a:spcPct val="0"/>
        </a:spcBef>
        <a:spcAft>
          <a:spcPct val="0"/>
        </a:spcAft>
        <a:defRPr sz="4000">
          <a:solidFill>
            <a:schemeClr val="tx2"/>
          </a:solidFill>
          <a:latin typeface="Arial Black" pitchFamily="34" charset="0"/>
        </a:defRPr>
      </a:lvl8pPr>
      <a:lvl9pPr marL="1828800" algn="ctr" rtl="0" fontAlgn="base">
        <a:lnSpc>
          <a:spcPct val="9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73197768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F8018D2F-7E75-497F-856F-7BB1A8B5502A}" type="datetimeFigureOut">
              <a:rPr lang="en-US" smtClean="0">
                <a:solidFill>
                  <a:prstClr val="black">
                    <a:lumMod val="65000"/>
                    <a:lumOff val="35000"/>
                  </a:prstClr>
                </a:solidFill>
              </a:rPr>
              <a:pPr/>
              <a:t>5/10/2014</a:t>
            </a:fld>
            <a:endParaRPr lang="en-US">
              <a:solidFill>
                <a:prstClr val="black">
                  <a:lumMod val="65000"/>
                  <a:lumOff val="35000"/>
                </a:prstClr>
              </a:solidFill>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solidFill>
                <a:prstClr val="black">
                  <a:lumMod val="65000"/>
                  <a:lumOff val="35000"/>
                </a:prstClr>
              </a:solidFill>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75C2461B-2CB7-4BE9-9484-42A3EF58B08C}" type="slidenum">
              <a:rPr lang="en-US" smtClean="0">
                <a:solidFill>
                  <a:prstClr val="black">
                    <a:lumMod val="65000"/>
                    <a:lumOff val="35000"/>
                  </a:prstClr>
                </a:solidFill>
              </a:rPr>
              <a:pPr/>
              <a:t>‹#›</a:t>
            </a:fld>
            <a:endParaRPr lang="en-US">
              <a:solidFill>
                <a:prstClr val="black">
                  <a:lumMod val="65000"/>
                  <a:lumOff val="35000"/>
                </a:prstClr>
              </a:solidFill>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150945840"/>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tile tx="0" ty="0" sx="100000" sy="100000" flip="none" algn="tl"/>
        </a:blip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bwMode="auto">
          <a:xfrm>
            <a:off x="685800" y="1524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72707" name="Rectangle 3"/>
          <p:cNvSpPr>
            <a:spLocks noGrp="1" noChangeArrowheads="1"/>
          </p:cNvSpPr>
          <p:nvPr>
            <p:ph type="body" idx="1"/>
          </p:nvPr>
        </p:nvSpPr>
        <p:spPr bwMode="auto">
          <a:xfrm>
            <a:off x="685800" y="990600"/>
            <a:ext cx="77724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2708" name="Rectangle 4"/>
          <p:cNvSpPr>
            <a:spLocks noGrp="1" noChangeArrowheads="1"/>
          </p:cNvSpPr>
          <p:nvPr>
            <p:ph type="dt" sz="half" idx="2"/>
          </p:nvPr>
        </p:nvSpPr>
        <p:spPr bwMode="auto">
          <a:xfrm>
            <a:off x="6858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fld id="{3EE146F5-2FFE-4492-8AAD-6E2B7DFD1CFE}" type="datetime1">
              <a:rPr lang="en-US" altLang="en-US" smtClean="0">
                <a:solidFill>
                  <a:srgbClr val="715F2B"/>
                </a:solidFill>
                <a:latin typeface="Times New Roman" pitchFamily="18" charset="0"/>
              </a:rPr>
              <a:pPr fontAlgn="base">
                <a:spcBef>
                  <a:spcPct val="0"/>
                </a:spcBef>
                <a:spcAft>
                  <a:spcPct val="0"/>
                </a:spcAft>
              </a:pPr>
              <a:t>5/10/2014</a:t>
            </a:fld>
            <a:endParaRPr lang="en-US" altLang="en-US" smtClean="0">
              <a:solidFill>
                <a:srgbClr val="715F2B"/>
              </a:solidFill>
              <a:latin typeface="Times New Roman" pitchFamily="18" charset="0"/>
            </a:endParaRPr>
          </a:p>
        </p:txBody>
      </p:sp>
      <p:sp>
        <p:nvSpPr>
          <p:cNvPr id="72709" name="Rectangle 5"/>
          <p:cNvSpPr>
            <a:spLocks noGrp="1" noChangeArrowheads="1"/>
          </p:cNvSpPr>
          <p:nvPr>
            <p:ph type="ftr" sz="quarter" idx="3"/>
          </p:nvPr>
        </p:nvSpPr>
        <p:spPr bwMode="auto">
          <a:xfrm>
            <a:off x="3124200" y="64008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smtClean="0">
              <a:solidFill>
                <a:srgbClr val="715F2B"/>
              </a:solidFill>
              <a:latin typeface="Times New Roman" pitchFamily="18" charset="0"/>
            </a:endParaRPr>
          </a:p>
        </p:txBody>
      </p:sp>
      <p:sp>
        <p:nvSpPr>
          <p:cNvPr id="72710" name="Rectangle 6"/>
          <p:cNvSpPr>
            <a:spLocks noGrp="1" noChangeArrowheads="1"/>
          </p:cNvSpPr>
          <p:nvPr>
            <p:ph type="sldNum" sz="quarter" idx="4"/>
          </p:nvPr>
        </p:nvSpPr>
        <p:spPr bwMode="auto">
          <a:xfrm>
            <a:off x="65532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E7334F3-A1B9-4E40-BE9E-9FC505F2A1CA}" type="slidenum">
              <a:rPr lang="en-US" altLang="en-US" smtClean="0">
                <a:solidFill>
                  <a:srgbClr val="715F2B"/>
                </a:solidFill>
                <a:latin typeface="Times New Roman" pitchFamily="18" charset="0"/>
              </a:rPr>
              <a:pPr fontAlgn="base">
                <a:spcBef>
                  <a:spcPct val="0"/>
                </a:spcBef>
                <a:spcAft>
                  <a:spcPct val="0"/>
                </a:spcAft>
              </a:pPr>
              <a:t>‹#›</a:t>
            </a:fld>
            <a:endParaRPr lang="en-US" altLang="en-US" smtClean="0">
              <a:solidFill>
                <a:srgbClr val="715F2B"/>
              </a:solidFill>
              <a:latin typeface="Times New Roman" pitchFamily="18" charset="0"/>
            </a:endParaRPr>
          </a:p>
        </p:txBody>
      </p:sp>
      <p:sp>
        <p:nvSpPr>
          <p:cNvPr id="72711" name="FormatShape" hidden="1"/>
          <p:cNvSpPr>
            <a:spLocks noChangeArrowheads="1"/>
          </p:cNvSpPr>
          <p:nvPr/>
        </p:nvSpPr>
        <p:spPr bwMode="auto">
          <a:xfrm>
            <a:off x="-2057400" y="1752600"/>
            <a:ext cx="1752600" cy="1219200"/>
          </a:xfrm>
          <a:prstGeom prst="rect">
            <a:avLst/>
          </a:prstGeom>
          <a:solidFill>
            <a:srgbClr val="000000"/>
          </a:solidFill>
          <a:ln>
            <a:noFill/>
          </a:ln>
          <a:effectLst>
            <a:outerShdw dist="161645" dir="2700000" algn="ctr" rotWithShape="0">
              <a:schemeClr val="tx2">
                <a:alpha val="50000"/>
              </a:schemeClr>
            </a:outerShdw>
          </a:effectLst>
          <a:extLst>
            <a:ext uri="{91240B29-F687-4F45-9708-019B960494DF}">
              <a14:hiddenLine xmlns:a14="http://schemas.microsoft.com/office/drawing/2010/main" w="9525">
                <a:pattFill prst="pct70">
                  <a:fgClr>
                    <a:srgbClr val="6E5C2A"/>
                  </a:fgClr>
                  <a:bgClr>
                    <a:srgbClr val="3A3116"/>
                  </a:bgClr>
                </a:pattFill>
                <a:miter lim="800000"/>
                <a:headEnd/>
                <a:tailEnd/>
              </a14:hiddenLine>
            </a:ext>
          </a:extLst>
        </p:spPr>
        <p:txBody>
          <a:bodyPr wrap="none" anchor="ctr"/>
          <a:lstStyle/>
          <a:p>
            <a:pPr algn="ctr" fontAlgn="base">
              <a:spcBef>
                <a:spcPct val="0"/>
              </a:spcBef>
              <a:spcAft>
                <a:spcPct val="0"/>
              </a:spcAft>
            </a:pPr>
            <a:endParaRPr lang="en-US" altLang="en-US" sz="2400" smtClean="0">
              <a:solidFill>
                <a:srgbClr val="715F2B"/>
              </a:solidFill>
              <a:latin typeface="Times New Roman" pitchFamily="18" charset="0"/>
            </a:endParaRPr>
          </a:p>
        </p:txBody>
      </p:sp>
    </p:spTree>
    <p:extLst>
      <p:ext uri="{BB962C8B-B14F-4D97-AF65-F5344CB8AC3E}">
        <p14:creationId xmlns:p14="http://schemas.microsoft.com/office/powerpoint/2010/main" val="181145407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hf hdr="0" ftr="0" dt="0"/>
  <p:txStyles>
    <p:titleStyle>
      <a:lvl1pPr algn="ctr" rtl="0" fontAlgn="base">
        <a:lnSpc>
          <a:spcPct val="90000"/>
        </a:lnSpc>
        <a:spcBef>
          <a:spcPct val="0"/>
        </a:spcBef>
        <a:spcAft>
          <a:spcPct val="0"/>
        </a:spcAft>
        <a:defRPr sz="4000">
          <a:solidFill>
            <a:schemeClr val="tx2"/>
          </a:solidFill>
          <a:latin typeface="+mj-lt"/>
          <a:ea typeface="+mj-ea"/>
          <a:cs typeface="+mj-cs"/>
        </a:defRPr>
      </a:lvl1pPr>
      <a:lvl2pPr algn="ctr" rtl="0" fontAlgn="base">
        <a:lnSpc>
          <a:spcPct val="90000"/>
        </a:lnSpc>
        <a:spcBef>
          <a:spcPct val="0"/>
        </a:spcBef>
        <a:spcAft>
          <a:spcPct val="0"/>
        </a:spcAft>
        <a:defRPr sz="4000">
          <a:solidFill>
            <a:schemeClr val="tx2"/>
          </a:solidFill>
          <a:latin typeface="Arial Black" pitchFamily="34" charset="0"/>
        </a:defRPr>
      </a:lvl2pPr>
      <a:lvl3pPr algn="ctr" rtl="0" fontAlgn="base">
        <a:lnSpc>
          <a:spcPct val="90000"/>
        </a:lnSpc>
        <a:spcBef>
          <a:spcPct val="0"/>
        </a:spcBef>
        <a:spcAft>
          <a:spcPct val="0"/>
        </a:spcAft>
        <a:defRPr sz="4000">
          <a:solidFill>
            <a:schemeClr val="tx2"/>
          </a:solidFill>
          <a:latin typeface="Arial Black" pitchFamily="34" charset="0"/>
        </a:defRPr>
      </a:lvl3pPr>
      <a:lvl4pPr algn="ctr" rtl="0" fontAlgn="base">
        <a:lnSpc>
          <a:spcPct val="90000"/>
        </a:lnSpc>
        <a:spcBef>
          <a:spcPct val="0"/>
        </a:spcBef>
        <a:spcAft>
          <a:spcPct val="0"/>
        </a:spcAft>
        <a:defRPr sz="4000">
          <a:solidFill>
            <a:schemeClr val="tx2"/>
          </a:solidFill>
          <a:latin typeface="Arial Black" pitchFamily="34" charset="0"/>
        </a:defRPr>
      </a:lvl4pPr>
      <a:lvl5pPr algn="ctr" rtl="0" fontAlgn="base">
        <a:lnSpc>
          <a:spcPct val="90000"/>
        </a:lnSpc>
        <a:spcBef>
          <a:spcPct val="0"/>
        </a:spcBef>
        <a:spcAft>
          <a:spcPct val="0"/>
        </a:spcAft>
        <a:defRPr sz="4000">
          <a:solidFill>
            <a:schemeClr val="tx2"/>
          </a:solidFill>
          <a:latin typeface="Arial Black" pitchFamily="34" charset="0"/>
        </a:defRPr>
      </a:lvl5pPr>
      <a:lvl6pPr marL="457200" algn="ctr" rtl="0" fontAlgn="base">
        <a:lnSpc>
          <a:spcPct val="90000"/>
        </a:lnSpc>
        <a:spcBef>
          <a:spcPct val="0"/>
        </a:spcBef>
        <a:spcAft>
          <a:spcPct val="0"/>
        </a:spcAft>
        <a:defRPr sz="4000">
          <a:solidFill>
            <a:schemeClr val="tx2"/>
          </a:solidFill>
          <a:latin typeface="Arial Black" pitchFamily="34" charset="0"/>
        </a:defRPr>
      </a:lvl6pPr>
      <a:lvl7pPr marL="914400" algn="ctr" rtl="0" fontAlgn="base">
        <a:lnSpc>
          <a:spcPct val="90000"/>
        </a:lnSpc>
        <a:spcBef>
          <a:spcPct val="0"/>
        </a:spcBef>
        <a:spcAft>
          <a:spcPct val="0"/>
        </a:spcAft>
        <a:defRPr sz="4000">
          <a:solidFill>
            <a:schemeClr val="tx2"/>
          </a:solidFill>
          <a:latin typeface="Arial Black" pitchFamily="34" charset="0"/>
        </a:defRPr>
      </a:lvl7pPr>
      <a:lvl8pPr marL="1371600" algn="ctr" rtl="0" fontAlgn="base">
        <a:lnSpc>
          <a:spcPct val="90000"/>
        </a:lnSpc>
        <a:spcBef>
          <a:spcPct val="0"/>
        </a:spcBef>
        <a:spcAft>
          <a:spcPct val="0"/>
        </a:spcAft>
        <a:defRPr sz="4000">
          <a:solidFill>
            <a:schemeClr val="tx2"/>
          </a:solidFill>
          <a:latin typeface="Arial Black" pitchFamily="34" charset="0"/>
        </a:defRPr>
      </a:lvl8pPr>
      <a:lvl9pPr marL="1828800" algn="ctr" rtl="0" fontAlgn="base">
        <a:lnSpc>
          <a:spcPct val="90000"/>
        </a:lnSpc>
        <a:spcBef>
          <a:spcPct val="0"/>
        </a:spcBef>
        <a:spcAft>
          <a:spcPct val="0"/>
        </a:spcAft>
        <a:defRPr sz="4000">
          <a:solidFill>
            <a:schemeClr val="tx2"/>
          </a:solidFill>
          <a:latin typeface="Arial Black"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50.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9.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50.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jpeg"/><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8.wmf"/><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hyperlink" Target="http://en.wikipedia.org/wiki/Brown_bear#cite_note-Smith-3" TargetMode="External"/><Relationship Id="rId2" Type="http://schemas.openxmlformats.org/officeDocument/2006/relationships/hyperlink" Target="http://en.wikipedia.org/wiki/Brown_bear#cite_note-61" TargetMode="External"/><Relationship Id="rId1" Type="http://schemas.openxmlformats.org/officeDocument/2006/relationships/slideLayout" Target="../slideLayouts/slideLayout28.xml"/><Relationship Id="rId5" Type="http://schemas.openxmlformats.org/officeDocument/2006/relationships/image" Target="../media/image9.jpeg"/><Relationship Id="rId4" Type="http://schemas.openxmlformats.org/officeDocument/2006/relationships/hyperlink" Target="http://en.wikipedia.org/wiki/Brown_bear#Dietary_habit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news.discovery.com/animals/polar-bear-skulls-cant-take-the-stress.htm" TargetMode="External"/><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844" y="838200"/>
            <a:ext cx="7832556" cy="4800599"/>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ctrTitle"/>
          </p:nvPr>
        </p:nvSpPr>
        <p:spPr>
          <a:xfrm>
            <a:off x="3962400" y="838199"/>
            <a:ext cx="4495800" cy="2819401"/>
          </a:xfrm>
        </p:spPr>
        <p:txBody>
          <a:bodyPr>
            <a:prstTxWarp prst="textButtonPour">
              <a:avLst/>
            </a:prstTxWarp>
          </a:bodyPr>
          <a:lstStyle/>
          <a:p>
            <a:r>
              <a:rPr lang="en-US" sz="6600" dirty="0" smtClean="0">
                <a:solidFill>
                  <a:schemeClr val="tx2">
                    <a:lumMod val="75000"/>
                  </a:schemeClr>
                </a:solidFill>
              </a:rPr>
              <a:t>Behemoth</a:t>
            </a:r>
            <a:r>
              <a:rPr lang="en-US" sz="6600" dirty="0" smtClean="0"/>
              <a:t> </a:t>
            </a:r>
            <a:r>
              <a:rPr lang="en-US" sz="6600" dirty="0" smtClean="0">
                <a:solidFill>
                  <a:srgbClr val="C00000"/>
                </a:solidFill>
              </a:rPr>
              <a:t>&amp;</a:t>
            </a:r>
            <a:r>
              <a:rPr lang="en-US" sz="6600" dirty="0" smtClean="0"/>
              <a:t/>
            </a:r>
            <a:br>
              <a:rPr lang="en-US" sz="6600" dirty="0" smtClean="0"/>
            </a:br>
            <a:r>
              <a:rPr lang="en-US" sz="6600" dirty="0" smtClean="0">
                <a:solidFill>
                  <a:schemeClr val="accent3">
                    <a:lumMod val="75000"/>
                  </a:schemeClr>
                </a:solidFill>
              </a:rPr>
              <a:t>Leviathan</a:t>
            </a:r>
            <a:endParaRPr lang="en-US" sz="6600" dirty="0">
              <a:solidFill>
                <a:schemeClr val="accent3">
                  <a:lumMod val="75000"/>
                </a:schemeClr>
              </a:solidFill>
            </a:endParaRPr>
          </a:p>
        </p:txBody>
      </p:sp>
      <p:sp>
        <p:nvSpPr>
          <p:cNvPr id="3" name="Subtitle 2"/>
          <p:cNvSpPr>
            <a:spLocks noGrp="1"/>
          </p:cNvSpPr>
          <p:nvPr>
            <p:ph type="subTitle" idx="1"/>
          </p:nvPr>
        </p:nvSpPr>
        <p:spPr/>
        <p:txBody>
          <a:bodyPr>
            <a:normAutofit/>
          </a:bodyPr>
          <a:lstStyle/>
          <a:p>
            <a:r>
              <a:rPr lang="en-US" sz="2800" dirty="0" smtClean="0">
                <a:solidFill>
                  <a:schemeClr val="bg1"/>
                </a:solidFill>
              </a:rPr>
              <a:t>Job 41:1-34</a:t>
            </a:r>
            <a:endParaRPr lang="en-US" sz="2800" dirty="0">
              <a:solidFill>
                <a:schemeClr val="bg1"/>
              </a:solidFill>
            </a:endParaRPr>
          </a:p>
        </p:txBody>
      </p:sp>
      <p:sp>
        <p:nvSpPr>
          <p:cNvPr id="4" name="TextBox 3"/>
          <p:cNvSpPr txBox="1"/>
          <p:nvPr/>
        </p:nvSpPr>
        <p:spPr>
          <a:xfrm>
            <a:off x="4343400" y="6488668"/>
            <a:ext cx="900311" cy="369332"/>
          </a:xfrm>
          <a:prstGeom prst="rect">
            <a:avLst/>
          </a:prstGeom>
          <a:noFill/>
        </p:spPr>
        <p:txBody>
          <a:bodyPr wrap="none" rtlCol="0">
            <a:spAutoFit/>
          </a:bodyPr>
          <a:lstStyle/>
          <a:p>
            <a:r>
              <a:rPr lang="en-US" dirty="0">
                <a:solidFill>
                  <a:prstClr val="black"/>
                </a:solidFill>
              </a:rPr>
              <a:t>Part </a:t>
            </a:r>
            <a:r>
              <a:rPr lang="en-US" dirty="0" smtClean="0">
                <a:solidFill>
                  <a:prstClr val="black"/>
                </a:solidFill>
              </a:rPr>
              <a:t>3b</a:t>
            </a:r>
            <a:endParaRPr lang="en-US" dirty="0">
              <a:solidFill>
                <a:prstClr val="black"/>
              </a:solidFill>
            </a:endParaRPr>
          </a:p>
        </p:txBody>
      </p:sp>
    </p:spTree>
    <p:extLst>
      <p:ext uri="{BB962C8B-B14F-4D97-AF65-F5344CB8AC3E}">
        <p14:creationId xmlns:p14="http://schemas.microsoft.com/office/powerpoint/2010/main" val="836226261"/>
      </p:ext>
    </p:extLst>
  </p:cSld>
  <p:clrMapOvr>
    <a:masterClrMapping/>
  </p:clrMapOvr>
  <mc:AlternateContent xmlns:mc="http://schemas.openxmlformats.org/markup-compatibility/2006">
    <mc:Choice xmlns:p14="http://schemas.microsoft.com/office/powerpoint/2010/main" Requires="p14">
      <p:transition spd="slow" p14:dur="20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Therefore</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sz="3200" dirty="0" smtClean="0"/>
              <a:t>The past is not understood by the present</a:t>
            </a:r>
          </a:p>
          <a:p>
            <a:pPr lvl="1"/>
            <a:r>
              <a:rPr lang="en-US" sz="2400" dirty="0" smtClean="0"/>
              <a:t>The key to the present is found in understanding the past (e.g., 2 Pet. 2:4-9; 3:4-7; etc.)</a:t>
            </a:r>
          </a:p>
          <a:p>
            <a:pPr lvl="1"/>
            <a:r>
              <a:rPr lang="en-US" sz="2400" dirty="0" smtClean="0"/>
              <a:t>We understand the past by revelation</a:t>
            </a:r>
          </a:p>
          <a:p>
            <a:r>
              <a:rPr lang="en-US" sz="3200" dirty="0" smtClean="0"/>
              <a:t>The Bible gives us real history from which we can know:</a:t>
            </a:r>
          </a:p>
          <a:p>
            <a:pPr lvl="1"/>
            <a:r>
              <a:rPr lang="en-US" sz="2400" b="1" dirty="0" smtClean="0">
                <a:solidFill>
                  <a:schemeClr val="accent1">
                    <a:lumMod val="75000"/>
                  </a:schemeClr>
                </a:solidFill>
                <a:effectLst>
                  <a:outerShdw blurRad="38100" dist="38100" dir="2700000" algn="tl">
                    <a:srgbClr val="000000">
                      <a:alpha val="43137"/>
                    </a:srgbClr>
                  </a:outerShdw>
                </a:effectLst>
              </a:rPr>
              <a:t>Who we are</a:t>
            </a:r>
          </a:p>
          <a:p>
            <a:pPr lvl="1"/>
            <a:r>
              <a:rPr lang="en-US" sz="2400" b="1" dirty="0" smtClean="0">
                <a:solidFill>
                  <a:schemeClr val="accent1">
                    <a:lumMod val="75000"/>
                  </a:schemeClr>
                </a:solidFill>
                <a:effectLst>
                  <a:outerShdw blurRad="38100" dist="38100" dir="2700000" algn="tl">
                    <a:srgbClr val="000000">
                      <a:alpha val="43137"/>
                    </a:srgbClr>
                  </a:outerShdw>
                </a:effectLst>
              </a:rPr>
              <a:t>Why we are here</a:t>
            </a:r>
          </a:p>
          <a:p>
            <a:pPr lvl="1"/>
            <a:r>
              <a:rPr lang="en-US" sz="2400" b="1" dirty="0" smtClean="0">
                <a:solidFill>
                  <a:schemeClr val="accent1">
                    <a:lumMod val="75000"/>
                  </a:schemeClr>
                </a:solidFill>
                <a:effectLst>
                  <a:outerShdw blurRad="38100" dist="38100" dir="2700000" algn="tl">
                    <a:srgbClr val="000000">
                      <a:alpha val="43137"/>
                    </a:srgbClr>
                  </a:outerShdw>
                </a:effectLst>
              </a:rPr>
              <a:t>Where we are from</a:t>
            </a:r>
          </a:p>
          <a:p>
            <a:pPr lvl="1"/>
            <a:r>
              <a:rPr lang="en-US" sz="2400" b="1" dirty="0" smtClean="0">
                <a:solidFill>
                  <a:schemeClr val="accent1">
                    <a:lumMod val="75000"/>
                  </a:schemeClr>
                </a:solidFill>
                <a:effectLst>
                  <a:outerShdw blurRad="38100" dist="38100" dir="2700000" algn="tl">
                    <a:srgbClr val="000000">
                      <a:alpha val="43137"/>
                    </a:srgbClr>
                  </a:outerShdw>
                </a:effectLst>
              </a:rPr>
              <a:t>Where we are going</a:t>
            </a:r>
            <a:endParaRPr lang="en-US" sz="2400" b="1" dirty="0">
              <a:solidFill>
                <a:schemeClr val="accent1">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72836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250"/>
                                        <p:tgtEl>
                                          <p:spTgt spid="3">
                                            <p:txEl>
                                              <p:pRg st="3" end="3"/>
                                            </p:txEl>
                                          </p:spTgt>
                                        </p:tgtEl>
                                      </p:cBhvr>
                                    </p:animEffect>
                                  </p:childTnLst>
                                </p:cTn>
                              </p:par>
                            </p:childTnLst>
                          </p:cTn>
                        </p:par>
                        <p:par>
                          <p:cTn id="8" fill="hold">
                            <p:stCondLst>
                              <p:cond delay="1250"/>
                            </p:stCondLst>
                            <p:childTnLst>
                              <p:par>
                                <p:cTn id="9" presetID="10" presetClass="entr" presetSubtype="0" fill="hold" nodeType="after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1500"/>
                                        <p:tgtEl>
                                          <p:spTgt spid="3">
                                            <p:txEl>
                                              <p:pRg st="4" end="4"/>
                                            </p:txEl>
                                          </p:spTgt>
                                        </p:tgtEl>
                                      </p:cBhvr>
                                    </p:animEffect>
                                  </p:childTnLst>
                                </p:cTn>
                              </p:par>
                            </p:childTnLst>
                          </p:cTn>
                        </p:par>
                        <p:par>
                          <p:cTn id="12" fill="hold">
                            <p:stCondLst>
                              <p:cond delay="2750"/>
                            </p:stCondLst>
                            <p:childTnLst>
                              <p:par>
                                <p:cTn id="13" presetID="10" presetClass="entr" presetSubtype="0" fill="hold" nodeType="after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fade">
                                      <p:cBhvr>
                                        <p:cTn id="15" dur="1500"/>
                                        <p:tgtEl>
                                          <p:spTgt spid="3">
                                            <p:txEl>
                                              <p:pRg st="5" end="5"/>
                                            </p:txEl>
                                          </p:spTgt>
                                        </p:tgtEl>
                                      </p:cBhvr>
                                    </p:animEffect>
                                  </p:childTnLst>
                                </p:cTn>
                              </p:par>
                            </p:childTnLst>
                          </p:cTn>
                        </p:par>
                        <p:par>
                          <p:cTn id="16" fill="hold">
                            <p:stCondLst>
                              <p:cond delay="4250"/>
                            </p:stCondLst>
                            <p:childTnLst>
                              <p:par>
                                <p:cTn id="17" presetID="10" presetClass="entr" presetSubtype="0" fill="hold" nodeType="after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500"/>
                                        <p:tgtEl>
                                          <p:spTgt spid="3">
                                            <p:txEl>
                                              <p:pRg st="6" end="6"/>
                                            </p:txEl>
                                          </p:spTgt>
                                        </p:tgtEl>
                                      </p:cBhvr>
                                    </p:animEffect>
                                  </p:childTnLst>
                                </p:cTn>
                              </p:par>
                            </p:childTnLst>
                          </p:cTn>
                        </p:par>
                        <p:par>
                          <p:cTn id="20" fill="hold">
                            <p:stCondLst>
                              <p:cond delay="5750"/>
                            </p:stCondLst>
                            <p:childTnLst>
                              <p:par>
                                <p:cTn id="21" presetID="10" presetClass="entr" presetSubtype="0" fill="hold" nodeType="after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1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A27D8F4C-5A83-456A-AFD6-7D0AA2DB8C7B}" type="slidenum">
              <a:rPr lang="en-US" altLang="en-US">
                <a:solidFill>
                  <a:srgbClr val="715F2B"/>
                </a:solidFill>
              </a:rPr>
              <a:pPr/>
              <a:t>11</a:t>
            </a:fld>
            <a:endParaRPr lang="en-US" altLang="en-US">
              <a:solidFill>
                <a:srgbClr val="715F2B"/>
              </a:solidFill>
            </a:endParaRPr>
          </a:p>
        </p:txBody>
      </p:sp>
      <p:sp>
        <p:nvSpPr>
          <p:cNvPr id="87042" name="Rectangle 2"/>
          <p:cNvSpPr>
            <a:spLocks noGrp="1" noChangeArrowheads="1"/>
          </p:cNvSpPr>
          <p:nvPr>
            <p:ph type="title"/>
          </p:nvPr>
        </p:nvSpPr>
        <p:spPr/>
        <p:txBody>
          <a:bodyPr/>
          <a:lstStyle/>
          <a:p>
            <a:r>
              <a:rPr lang="en-US" altLang="en-US"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Leviathan (Job 41:1-34)</a:t>
            </a:r>
          </a:p>
        </p:txBody>
      </p:sp>
      <p:sp>
        <p:nvSpPr>
          <p:cNvPr id="87043" name="Rectangle 3"/>
          <p:cNvSpPr>
            <a:spLocks noGrp="1" noChangeArrowheads="1"/>
          </p:cNvSpPr>
          <p:nvPr>
            <p:ph type="body" idx="1"/>
          </p:nvPr>
        </p:nvSpPr>
        <p:spPr>
          <a:xfrm>
            <a:off x="228600" y="990600"/>
            <a:ext cx="8763000" cy="5715000"/>
          </a:xfrm>
          <a:solidFill>
            <a:srgbClr val="000000"/>
          </a:solidFill>
          <a:ln/>
          <a:extLst>
            <a:ext uri="{91240B29-F687-4F45-9708-019B960494DF}">
              <a14:hiddenLine xmlns:a14="http://schemas.microsoft.com/office/drawing/2010/main" w="92075">
                <a:solidFill>
                  <a:schemeClr val="tx2"/>
                </a:solidFill>
                <a:miter lim="800000"/>
                <a:headEnd/>
                <a:tailEnd/>
              </a14:hiddenLine>
            </a:ext>
          </a:extLst>
        </p:spPr>
        <p:txBody>
          <a:bodyPr>
            <a:prstTxWarp prst="textPlain">
              <a:avLst/>
            </a:prstTxWarp>
          </a:bodyPr>
          <a:lstStyle/>
          <a:p>
            <a:r>
              <a:rPr lang="en-US" altLang="en-US" sz="3600" dirty="0">
                <a:solidFill>
                  <a:schemeClr val="bg1">
                    <a:lumMod val="60000"/>
                    <a:lumOff val="40000"/>
                  </a:schemeClr>
                </a:solidFill>
              </a:rPr>
              <a:t>a crocodile or a dinosaur?</a:t>
            </a:r>
          </a:p>
          <a:p>
            <a:pPr>
              <a:buFontTx/>
              <a:buNone/>
            </a:pPr>
            <a:r>
              <a:rPr lang="en-US" altLang="en-US" sz="7200" b="1" dirty="0">
                <a:solidFill>
                  <a:srgbClr val="FFFFFF"/>
                </a:solidFill>
                <a:effectLst>
                  <a:glow rad="101600">
                    <a:schemeClr val="accent1">
                      <a:satMod val="175000"/>
                      <a:alpha val="40000"/>
                    </a:schemeClr>
                  </a:glow>
                  <a:outerShdw blurRad="38100" dist="38100" dir="2700000" algn="tl">
                    <a:srgbClr val="333300"/>
                  </a:outerShdw>
                </a:effectLst>
                <a:latin typeface="+mj-lt"/>
              </a:rPr>
              <a:t>5 REASONS FOR</a:t>
            </a:r>
            <a:r>
              <a:rPr lang="en-US" altLang="en-US" sz="8800" b="1" dirty="0">
                <a:solidFill>
                  <a:srgbClr val="FFFFFF"/>
                </a:solidFill>
                <a:effectLst>
                  <a:glow rad="101600">
                    <a:schemeClr val="accent1">
                      <a:satMod val="175000"/>
                      <a:alpha val="40000"/>
                    </a:schemeClr>
                  </a:glow>
                  <a:outerShdw blurRad="38100" dist="38100" dir="2700000" algn="tl">
                    <a:srgbClr val="333300"/>
                  </a:outerShdw>
                </a:effectLst>
                <a:latin typeface="+mj-lt"/>
              </a:rPr>
              <a:t> </a:t>
            </a:r>
            <a:r>
              <a:rPr lang="en-US" altLang="en-US" sz="9600" b="1" dirty="0" smtClean="0">
                <a:solidFill>
                  <a:srgbClr val="FFFFFF"/>
                </a:solidFill>
                <a:effectLst>
                  <a:glow rad="101600">
                    <a:schemeClr val="accent1">
                      <a:satMod val="175000"/>
                      <a:alpha val="40000"/>
                    </a:schemeClr>
                  </a:glow>
                  <a:outerShdw blurRad="38100" dist="38100" dir="2700000" algn="tl">
                    <a:srgbClr val="333300"/>
                  </a:outerShdw>
                </a:effectLst>
                <a:latin typeface="+mj-lt"/>
              </a:rPr>
              <a:t>REJECTING </a:t>
            </a:r>
            <a:r>
              <a:rPr lang="en-US" altLang="en-US" sz="8000" b="1" dirty="0" smtClean="0">
                <a:solidFill>
                  <a:srgbClr val="FFFFFF"/>
                </a:solidFill>
                <a:effectLst>
                  <a:glow rad="101600">
                    <a:schemeClr val="accent1">
                      <a:satMod val="175000"/>
                      <a:alpha val="40000"/>
                    </a:schemeClr>
                  </a:glow>
                  <a:outerShdw blurRad="38100" dist="38100" dir="2700000" algn="tl">
                    <a:srgbClr val="333300"/>
                  </a:outerShdw>
                </a:effectLst>
                <a:latin typeface="+mj-lt"/>
              </a:rPr>
              <a:t>A </a:t>
            </a:r>
            <a:r>
              <a:rPr lang="en-US" altLang="en-US" sz="8000" b="1" dirty="0">
                <a:solidFill>
                  <a:srgbClr val="FFFFFF"/>
                </a:solidFill>
                <a:effectLst>
                  <a:glow rad="101600">
                    <a:schemeClr val="accent1">
                      <a:satMod val="175000"/>
                      <a:alpha val="40000"/>
                    </a:schemeClr>
                  </a:glow>
                  <a:outerShdw blurRad="38100" dist="38100" dir="2700000" algn="tl">
                    <a:srgbClr val="333300"/>
                  </a:outerShdw>
                </a:effectLst>
                <a:latin typeface="+mj-lt"/>
              </a:rPr>
              <a:t>CROCODILE</a:t>
            </a:r>
            <a:r>
              <a:rPr lang="en-US" altLang="en-US" sz="8000" dirty="0">
                <a:ln w="10160">
                  <a:solidFill>
                    <a:schemeClr val="accent1"/>
                  </a:solidFill>
                  <a:prstDash val="solid"/>
                </a:ln>
                <a:solidFill>
                  <a:srgbClr val="FFFFFF"/>
                </a:solidFill>
                <a:effectLst>
                  <a:outerShdw blurRad="38100" dist="32000" dir="5400000" algn="tl">
                    <a:srgbClr val="000000">
                      <a:alpha val="30000"/>
                    </a:srgbClr>
                  </a:outerShdw>
                </a:effectLst>
                <a:latin typeface="+mj-lt"/>
              </a:rPr>
              <a:t>!</a:t>
            </a:r>
          </a:p>
        </p:txBody>
      </p:sp>
    </p:spTree>
    <p:extLst>
      <p:ext uri="{BB962C8B-B14F-4D97-AF65-F5344CB8AC3E}">
        <p14:creationId xmlns:p14="http://schemas.microsoft.com/office/powerpoint/2010/main" val="120622608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87043">
                                            <p:txEl>
                                              <p:pRg st="1" end="1"/>
                                            </p:txEl>
                                          </p:spTgt>
                                        </p:tgtEl>
                                        <p:attrNameLst>
                                          <p:attrName>style.visibility</p:attrName>
                                        </p:attrNameLst>
                                      </p:cBhvr>
                                      <p:to>
                                        <p:strVal val="visible"/>
                                      </p:to>
                                    </p:set>
                                    <p:animEffect transition="in" filter="wipe(down)">
                                      <p:cBhvr>
                                        <p:cTn id="7" dur="580">
                                          <p:stCondLst>
                                            <p:cond delay="0"/>
                                          </p:stCondLst>
                                        </p:cTn>
                                        <p:tgtEl>
                                          <p:spTgt spid="87043">
                                            <p:txEl>
                                              <p:pRg st="1" end="1"/>
                                            </p:txEl>
                                          </p:spTgt>
                                        </p:tgtEl>
                                      </p:cBhvr>
                                    </p:animEffect>
                                    <p:anim calcmode="lin" valueType="num">
                                      <p:cBhvr>
                                        <p:cTn id="8" dur="1822" tmFilter="0,0; 0.14,0.36; 0.43,0.73; 0.71,0.91; 1.0,1.0">
                                          <p:stCondLst>
                                            <p:cond delay="0"/>
                                          </p:stCondLst>
                                        </p:cTn>
                                        <p:tgtEl>
                                          <p:spTgt spid="87043">
                                            <p:txEl>
                                              <p:pRg st="1" end="1"/>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87043">
                                            <p:txEl>
                                              <p:pRg st="1" end="1"/>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87043">
                                            <p:txEl>
                                              <p:pRg st="1" end="1"/>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87043">
                                            <p:txEl>
                                              <p:pRg st="1" end="1"/>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87043">
                                            <p:txEl>
                                              <p:pRg st="1" end="1"/>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87043">
                                            <p:txEl>
                                              <p:pRg st="1" end="1"/>
                                            </p:txEl>
                                          </p:spTgt>
                                        </p:tgtEl>
                                      </p:cBhvr>
                                      <p:to x="100000" y="60000"/>
                                    </p:animScale>
                                    <p:animScale>
                                      <p:cBhvr>
                                        <p:cTn id="14" dur="166" decel="50000">
                                          <p:stCondLst>
                                            <p:cond delay="676"/>
                                          </p:stCondLst>
                                        </p:cTn>
                                        <p:tgtEl>
                                          <p:spTgt spid="87043">
                                            <p:txEl>
                                              <p:pRg st="1" end="1"/>
                                            </p:txEl>
                                          </p:spTgt>
                                        </p:tgtEl>
                                      </p:cBhvr>
                                      <p:to x="100000" y="100000"/>
                                    </p:animScale>
                                    <p:animScale>
                                      <p:cBhvr>
                                        <p:cTn id="15" dur="26">
                                          <p:stCondLst>
                                            <p:cond delay="1312"/>
                                          </p:stCondLst>
                                        </p:cTn>
                                        <p:tgtEl>
                                          <p:spTgt spid="87043">
                                            <p:txEl>
                                              <p:pRg st="1" end="1"/>
                                            </p:txEl>
                                          </p:spTgt>
                                        </p:tgtEl>
                                      </p:cBhvr>
                                      <p:to x="100000" y="80000"/>
                                    </p:animScale>
                                    <p:animScale>
                                      <p:cBhvr>
                                        <p:cTn id="16" dur="166" decel="50000">
                                          <p:stCondLst>
                                            <p:cond delay="1338"/>
                                          </p:stCondLst>
                                        </p:cTn>
                                        <p:tgtEl>
                                          <p:spTgt spid="87043">
                                            <p:txEl>
                                              <p:pRg st="1" end="1"/>
                                            </p:txEl>
                                          </p:spTgt>
                                        </p:tgtEl>
                                      </p:cBhvr>
                                      <p:to x="100000" y="100000"/>
                                    </p:animScale>
                                    <p:animScale>
                                      <p:cBhvr>
                                        <p:cTn id="17" dur="26">
                                          <p:stCondLst>
                                            <p:cond delay="1642"/>
                                          </p:stCondLst>
                                        </p:cTn>
                                        <p:tgtEl>
                                          <p:spTgt spid="87043">
                                            <p:txEl>
                                              <p:pRg st="1" end="1"/>
                                            </p:txEl>
                                          </p:spTgt>
                                        </p:tgtEl>
                                      </p:cBhvr>
                                      <p:to x="100000" y="90000"/>
                                    </p:animScale>
                                    <p:animScale>
                                      <p:cBhvr>
                                        <p:cTn id="18" dur="166" decel="50000">
                                          <p:stCondLst>
                                            <p:cond delay="1668"/>
                                          </p:stCondLst>
                                        </p:cTn>
                                        <p:tgtEl>
                                          <p:spTgt spid="87043">
                                            <p:txEl>
                                              <p:pRg st="1" end="1"/>
                                            </p:txEl>
                                          </p:spTgt>
                                        </p:tgtEl>
                                      </p:cBhvr>
                                      <p:to x="100000" y="100000"/>
                                    </p:animScale>
                                    <p:animScale>
                                      <p:cBhvr>
                                        <p:cTn id="19" dur="26">
                                          <p:stCondLst>
                                            <p:cond delay="1808"/>
                                          </p:stCondLst>
                                        </p:cTn>
                                        <p:tgtEl>
                                          <p:spTgt spid="87043">
                                            <p:txEl>
                                              <p:pRg st="1" end="1"/>
                                            </p:txEl>
                                          </p:spTgt>
                                        </p:tgtEl>
                                      </p:cBhvr>
                                      <p:to x="100000" y="95000"/>
                                    </p:animScale>
                                    <p:animScale>
                                      <p:cBhvr>
                                        <p:cTn id="20" dur="166" decel="50000">
                                          <p:stCondLst>
                                            <p:cond delay="1834"/>
                                          </p:stCondLst>
                                        </p:cTn>
                                        <p:tgtEl>
                                          <p:spTgt spid="87043">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9F3202E0-2BF8-4AD4-A57C-F8D1B67C2CC3}" type="slidenum">
              <a:rPr lang="en-US" altLang="en-US">
                <a:solidFill>
                  <a:srgbClr val="715F2B"/>
                </a:solidFill>
              </a:rPr>
              <a:pPr/>
              <a:t>12</a:t>
            </a:fld>
            <a:endParaRPr lang="en-US" altLang="en-US">
              <a:solidFill>
                <a:srgbClr val="715F2B"/>
              </a:solidFill>
            </a:endParaRPr>
          </a:p>
        </p:txBody>
      </p:sp>
      <p:sp>
        <p:nvSpPr>
          <p:cNvPr id="88066" name="Rectangle 2"/>
          <p:cNvSpPr>
            <a:spLocks noGrp="1" noChangeArrowheads="1"/>
          </p:cNvSpPr>
          <p:nvPr>
            <p:ph type="title"/>
          </p:nvPr>
        </p:nvSpPr>
        <p:spPr/>
        <p:txBody>
          <a:bodyPr/>
          <a:lstStyle/>
          <a:p>
            <a:r>
              <a:rPr lang="en-US" altLang="en-US"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Reason 1</a:t>
            </a:r>
          </a:p>
        </p:txBody>
      </p:sp>
      <p:sp>
        <p:nvSpPr>
          <p:cNvPr id="88067" name="Rectangle 3"/>
          <p:cNvSpPr>
            <a:spLocks noGrp="1" noChangeArrowheads="1"/>
          </p:cNvSpPr>
          <p:nvPr>
            <p:ph type="body" idx="1"/>
          </p:nvPr>
        </p:nvSpPr>
        <p:spPr>
          <a:xfrm>
            <a:off x="0" y="990600"/>
            <a:ext cx="9144000" cy="5867400"/>
          </a:xfrm>
          <a:solidFill>
            <a:srgbClr val="000000"/>
          </a:solidFill>
          <a:ln w="88900">
            <a:solidFill>
              <a:srgbClr val="FFFFFF"/>
            </a:solidFill>
            <a:miter lim="800000"/>
            <a:headEnd/>
            <a:tailEnd/>
          </a:ln>
        </p:spPr>
        <p:txBody>
          <a:bodyPr/>
          <a:lstStyle/>
          <a:p>
            <a:r>
              <a:rPr lang="en-US" altLang="en-US" sz="4000" i="1" dirty="0"/>
              <a:t>“Behold, your expectation is false; will you be laid low</a:t>
            </a:r>
            <a:r>
              <a:rPr lang="en-US" altLang="en-US" sz="4000" dirty="0"/>
              <a:t> [</a:t>
            </a:r>
            <a:r>
              <a:rPr lang="en-US" altLang="en-US" sz="4000" i="1" dirty="0"/>
              <a:t>cast down</a:t>
            </a:r>
            <a:r>
              <a:rPr lang="en-US" altLang="en-US" sz="4000" dirty="0"/>
              <a:t>, </a:t>
            </a:r>
            <a:r>
              <a:rPr lang="en-US" altLang="en-US" sz="4000" dirty="0" err="1"/>
              <a:t>KJV</a:t>
            </a:r>
            <a:r>
              <a:rPr lang="en-US" altLang="en-US" sz="4000" dirty="0"/>
              <a:t>; </a:t>
            </a:r>
            <a:r>
              <a:rPr lang="en-US" altLang="en-US" sz="4000" i="1" dirty="0"/>
              <a:t>overwhelmed</a:t>
            </a:r>
            <a:r>
              <a:rPr lang="en-US" altLang="en-US" sz="4000" dirty="0"/>
              <a:t>, </a:t>
            </a:r>
            <a:r>
              <a:rPr lang="en-US" altLang="en-US" sz="4000" dirty="0" err="1"/>
              <a:t>NKJV</a:t>
            </a:r>
            <a:r>
              <a:rPr lang="en-US" altLang="en-US" sz="4000" dirty="0"/>
              <a:t>] </a:t>
            </a:r>
            <a:r>
              <a:rPr lang="en-US" altLang="en-US" sz="4000" i="1" dirty="0"/>
              <a:t>even at the sight of him?”</a:t>
            </a:r>
            <a:r>
              <a:rPr lang="en-US" altLang="en-US" sz="4000" dirty="0"/>
              <a:t> (Job 41:9, </a:t>
            </a:r>
            <a:r>
              <a:rPr lang="en-US" altLang="en-US" sz="4000" dirty="0" err="1"/>
              <a:t>NASB</a:t>
            </a:r>
            <a:r>
              <a:rPr lang="en-US" altLang="en-US" sz="4000" dirty="0" smtClean="0"/>
              <a:t>)</a:t>
            </a:r>
            <a:endParaRPr lang="en-US" altLang="en-US" sz="4000" dirty="0"/>
          </a:p>
          <a:p>
            <a:pPr lvl="1"/>
            <a:r>
              <a:rPr lang="en-US" altLang="en-US" sz="3600" dirty="0"/>
              <a:t>do crocodiles have that effect on men?</a:t>
            </a:r>
          </a:p>
          <a:p>
            <a:pPr lvl="2"/>
            <a:r>
              <a:rPr lang="en-US" altLang="en-US" sz="3200" dirty="0"/>
              <a:t>why </a:t>
            </a:r>
            <a:r>
              <a:rPr lang="en-US" altLang="en-US" sz="3200" dirty="0" smtClean="0"/>
              <a:t>crocodile </a:t>
            </a:r>
            <a:r>
              <a:rPr lang="en-US" altLang="en-US" sz="3200" dirty="0"/>
              <a:t>hunters and wrestlers?</a:t>
            </a:r>
          </a:p>
          <a:p>
            <a:pPr lvl="2"/>
            <a:r>
              <a:rPr lang="en-US" altLang="en-US" sz="3200" dirty="0"/>
              <a:t>does the very sight of a crocodile cast us down low?</a:t>
            </a:r>
          </a:p>
        </p:txBody>
      </p:sp>
    </p:spTree>
    <p:extLst>
      <p:ext uri="{BB962C8B-B14F-4D97-AF65-F5344CB8AC3E}">
        <p14:creationId xmlns:p14="http://schemas.microsoft.com/office/powerpoint/2010/main" val="426920912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8067">
                                            <p:bg/>
                                          </p:spTgt>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grpId="0" nodeType="afterEffect">
                                  <p:stCondLst>
                                    <p:cond delay="0"/>
                                  </p:stCondLst>
                                  <p:childTnLst>
                                    <p:set>
                                      <p:cBhvr>
                                        <p:cTn id="9" dur="1" fill="hold">
                                          <p:stCondLst>
                                            <p:cond delay="0"/>
                                          </p:stCondLst>
                                        </p:cTn>
                                        <p:tgtEl>
                                          <p:spTgt spid="88067">
                                            <p:txEl>
                                              <p:pRg st="0" end="0"/>
                                            </p:txEl>
                                          </p:spTgt>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8067">
                                            <p:txEl>
                                              <p:pRg st="1" end="1"/>
                                            </p:txEl>
                                          </p:spTgt>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88067">
                                            <p:txEl>
                                              <p:pRg st="2" end="2"/>
                                            </p:txEl>
                                          </p:spTgt>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80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D47AEE4B-966F-4BD7-B507-63F81348D3D0}" type="slidenum">
              <a:rPr lang="en-US" altLang="en-US">
                <a:solidFill>
                  <a:srgbClr val="715F2B"/>
                </a:solidFill>
              </a:rPr>
              <a:pPr/>
              <a:t>13</a:t>
            </a:fld>
            <a:endParaRPr lang="en-US" altLang="en-US">
              <a:solidFill>
                <a:srgbClr val="715F2B"/>
              </a:solidFill>
            </a:endParaRPr>
          </a:p>
        </p:txBody>
      </p:sp>
      <p:sp>
        <p:nvSpPr>
          <p:cNvPr id="89090" name="Rectangle 2"/>
          <p:cNvSpPr>
            <a:spLocks noGrp="1" noChangeArrowheads="1"/>
          </p:cNvSpPr>
          <p:nvPr>
            <p:ph type="title"/>
          </p:nvPr>
        </p:nvSpPr>
        <p:spPr/>
        <p:txBody>
          <a:bodyPr/>
          <a:lstStyle/>
          <a:p>
            <a:r>
              <a:rPr lang="en-US" altLang="en-US"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Reason 2</a:t>
            </a:r>
          </a:p>
        </p:txBody>
      </p:sp>
      <p:sp>
        <p:nvSpPr>
          <p:cNvPr id="89091" name="Rectangle 3"/>
          <p:cNvSpPr>
            <a:spLocks noGrp="1" noChangeArrowheads="1"/>
          </p:cNvSpPr>
          <p:nvPr>
            <p:ph type="body" idx="1"/>
          </p:nvPr>
        </p:nvSpPr>
        <p:spPr>
          <a:xfrm>
            <a:off x="0" y="990600"/>
            <a:ext cx="9144000" cy="5867400"/>
          </a:xfrm>
          <a:solidFill>
            <a:srgbClr val="000000"/>
          </a:solidFill>
          <a:ln w="88900">
            <a:solidFill>
              <a:srgbClr val="FFFFFF"/>
            </a:solidFill>
            <a:miter lim="800000"/>
            <a:headEnd/>
            <a:tailEnd/>
          </a:ln>
        </p:spPr>
        <p:txBody>
          <a:bodyPr/>
          <a:lstStyle/>
          <a:p>
            <a:r>
              <a:rPr lang="en-US" altLang="en-US" sz="3600" i="1" dirty="0"/>
              <a:t>“When he raises himself up the mighty are afraid; because of his </a:t>
            </a:r>
            <a:r>
              <a:rPr lang="en-US" altLang="en-US" sz="3600" i="1" dirty="0" err="1"/>
              <a:t>crashings</a:t>
            </a:r>
            <a:r>
              <a:rPr lang="en-US" altLang="en-US" sz="3600" i="1" dirty="0"/>
              <a:t> they are beside themselves”</a:t>
            </a:r>
            <a:r>
              <a:rPr lang="en-US" altLang="en-US" sz="3600" dirty="0"/>
              <a:t> </a:t>
            </a:r>
            <a:r>
              <a:rPr lang="en-US" altLang="en-US" sz="3600" dirty="0" smtClean="0"/>
              <a:t>(</a:t>
            </a:r>
            <a:r>
              <a:rPr lang="en-US" altLang="en-US" sz="3600" dirty="0"/>
              <a:t>Job 41:25</a:t>
            </a:r>
            <a:r>
              <a:rPr lang="en-US" altLang="en-US" sz="3600" dirty="0" smtClean="0"/>
              <a:t>)</a:t>
            </a:r>
            <a:endParaRPr lang="en-US" altLang="en-US" sz="3600" dirty="0"/>
          </a:p>
          <a:p>
            <a:pPr lvl="1"/>
            <a:r>
              <a:rPr lang="en-US" altLang="en-US" sz="3200" dirty="0"/>
              <a:t>how high does a crocodile rise?</a:t>
            </a:r>
          </a:p>
          <a:p>
            <a:pPr lvl="1"/>
            <a:r>
              <a:rPr lang="en-US" altLang="en-US" sz="3200" dirty="0"/>
              <a:t>do mighty men get “beside themselves” by a crocodile’s “</a:t>
            </a:r>
            <a:r>
              <a:rPr lang="en-US" altLang="en-US" sz="3200" dirty="0" err="1"/>
              <a:t>crashings</a:t>
            </a:r>
            <a:r>
              <a:rPr lang="en-US" altLang="en-US" sz="3200" dirty="0"/>
              <a:t>”?</a:t>
            </a:r>
          </a:p>
          <a:p>
            <a:pPr lvl="1"/>
            <a:r>
              <a:rPr lang="en-US" altLang="en-US" sz="3200" dirty="0"/>
              <a:t>does a crocodile even make “</a:t>
            </a:r>
            <a:r>
              <a:rPr lang="en-US" altLang="en-US" sz="3200" dirty="0" err="1"/>
              <a:t>crashings</a:t>
            </a:r>
            <a:r>
              <a:rPr lang="en-US" altLang="en-US" sz="3200" dirty="0"/>
              <a:t>”?</a:t>
            </a:r>
          </a:p>
        </p:txBody>
      </p:sp>
    </p:spTree>
    <p:extLst>
      <p:ext uri="{BB962C8B-B14F-4D97-AF65-F5344CB8AC3E}">
        <p14:creationId xmlns:p14="http://schemas.microsoft.com/office/powerpoint/2010/main" val="289727559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8909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9091">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9091">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9091">
                                            <p:txEl>
                                              <p:pRg st="2" end="2"/>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90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uiExpand="1"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1EBFC287-EDFB-4347-B014-67DCA36E1367}" type="slidenum">
              <a:rPr lang="en-US" altLang="en-US">
                <a:solidFill>
                  <a:srgbClr val="715F2B"/>
                </a:solidFill>
              </a:rPr>
              <a:pPr/>
              <a:t>14</a:t>
            </a:fld>
            <a:endParaRPr lang="en-US" altLang="en-US">
              <a:solidFill>
                <a:srgbClr val="715F2B"/>
              </a:solidFill>
            </a:endParaRPr>
          </a:p>
        </p:txBody>
      </p:sp>
      <p:sp>
        <p:nvSpPr>
          <p:cNvPr id="90114" name="Rectangle 2"/>
          <p:cNvSpPr>
            <a:spLocks noGrp="1" noChangeArrowheads="1"/>
          </p:cNvSpPr>
          <p:nvPr>
            <p:ph type="title"/>
          </p:nvPr>
        </p:nvSpPr>
        <p:spPr/>
        <p:txBody>
          <a:bodyPr/>
          <a:lstStyle/>
          <a:p>
            <a:r>
              <a:rPr lang="en-US" altLang="en-US"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Reason 3</a:t>
            </a:r>
          </a:p>
        </p:txBody>
      </p:sp>
      <p:sp>
        <p:nvSpPr>
          <p:cNvPr id="90115" name="Rectangle 3"/>
          <p:cNvSpPr>
            <a:spLocks noGrp="1" noChangeArrowheads="1"/>
          </p:cNvSpPr>
          <p:nvPr>
            <p:ph type="body" idx="1"/>
          </p:nvPr>
        </p:nvSpPr>
        <p:spPr>
          <a:xfrm>
            <a:off x="685800" y="838200"/>
            <a:ext cx="7772400" cy="3505200"/>
          </a:xfrm>
          <a:solidFill>
            <a:srgbClr val="000000">
              <a:alpha val="70000"/>
            </a:srgbClr>
          </a:solidFill>
          <a:ln w="88900">
            <a:solidFill>
              <a:srgbClr val="FFFFFF"/>
            </a:solidFill>
            <a:miter lim="800000"/>
            <a:headEnd/>
            <a:tailEnd/>
          </a:ln>
          <a:effectLst>
            <a:prstShdw prst="shdw13" dist="53882" dir="13500000">
              <a:srgbClr val="808080">
                <a:alpha val="50000"/>
              </a:srgbClr>
            </a:prstShdw>
          </a:effectLst>
        </p:spPr>
        <p:txBody>
          <a:bodyPr/>
          <a:lstStyle/>
          <a:p>
            <a:r>
              <a:rPr lang="en-US" altLang="en-US" sz="3600" i="1" dirty="0"/>
              <a:t>“His undersides are like sharp potsherds; He spreads pointed marks in the mire”</a:t>
            </a:r>
            <a:r>
              <a:rPr lang="en-US" altLang="en-US" sz="3600" dirty="0"/>
              <a:t> (Job 41:30</a:t>
            </a:r>
            <a:r>
              <a:rPr lang="en-US" altLang="en-US" sz="3600" dirty="0" smtClean="0"/>
              <a:t>)</a:t>
            </a:r>
            <a:endParaRPr lang="en-US" altLang="en-US" sz="3600" dirty="0"/>
          </a:p>
          <a:p>
            <a:pPr lvl="1"/>
            <a:r>
              <a:rPr lang="en-US" altLang="en-US" sz="3200" dirty="0"/>
              <a:t>pointed bellies on crocodiles?</a:t>
            </a:r>
          </a:p>
          <a:p>
            <a:pPr lvl="1"/>
            <a:r>
              <a:rPr lang="en-US" altLang="en-US" sz="3200" dirty="0"/>
              <a:t>how would a crocodile leave pointed marks in the mire?</a:t>
            </a:r>
          </a:p>
          <a:p>
            <a:pPr lvl="1"/>
            <a:endParaRPr lang="en-US" altLang="en-US" sz="3200" dirty="0"/>
          </a:p>
        </p:txBody>
      </p:sp>
      <p:sp>
        <p:nvSpPr>
          <p:cNvPr id="90116" name="Text Box 4"/>
          <p:cNvSpPr txBox="1">
            <a:spLocks noChangeArrowheads="1"/>
          </p:cNvSpPr>
          <p:nvPr/>
        </p:nvSpPr>
        <p:spPr bwMode="auto">
          <a:xfrm>
            <a:off x="609600" y="4646474"/>
            <a:ext cx="7924800" cy="1754326"/>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alt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latin typeface="Arial Black" pitchFamily="34" charset="0"/>
              </a:rPr>
              <a:t>BEING DRUG UPSIDE DOWN!</a:t>
            </a:r>
          </a:p>
        </p:txBody>
      </p:sp>
      <p:pic>
        <p:nvPicPr>
          <p:cNvPr id="8193" name="Picture 1" descr="C:\Users\Steven\AppData\Local\Microsoft\Windows\Temporary Internet Files\Content.IE5\HGMKI8LY\MC90032648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313502">
            <a:off x="5685509" y="3593442"/>
            <a:ext cx="2167622" cy="113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79461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011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0115">
                                            <p:txEl>
                                              <p:pRg st="0" end="0"/>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0115">
                                            <p:txEl>
                                              <p:pRg st="1" end="1"/>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0115">
                                            <p:txEl>
                                              <p:pRg st="2" end="2"/>
                                            </p:txEl>
                                          </p:spTgt>
                                        </p:tgtEl>
                                        <p:attrNameLst>
                                          <p:attrName>style.visibility</p:attrName>
                                        </p:attrNameLst>
                                      </p:cBhvr>
                                      <p:to>
                                        <p:strVal val="visible"/>
                                      </p:to>
                                    </p:set>
                                  </p:childTnLst>
                                </p:cTn>
                              </p:par>
                              <p:par>
                                <p:cTn id="17" presetID="10" presetClass="entr" presetSubtype="0" fill="hold" nodeType="withEffect">
                                  <p:stCondLst>
                                    <p:cond delay="0"/>
                                  </p:stCondLst>
                                  <p:childTnLst>
                                    <p:set>
                                      <p:cBhvr>
                                        <p:cTn id="18" dur="1" fill="hold">
                                          <p:stCondLst>
                                            <p:cond delay="0"/>
                                          </p:stCondLst>
                                        </p:cTn>
                                        <p:tgtEl>
                                          <p:spTgt spid="8193"/>
                                        </p:tgtEl>
                                        <p:attrNameLst>
                                          <p:attrName>style.visibility</p:attrName>
                                        </p:attrNameLst>
                                      </p:cBhvr>
                                      <p:to>
                                        <p:strVal val="visible"/>
                                      </p:to>
                                    </p:set>
                                    <p:animEffect transition="in" filter="fade">
                                      <p:cBhvr>
                                        <p:cTn id="19" dur="500"/>
                                        <p:tgtEl>
                                          <p:spTgt spid="8193"/>
                                        </p:tgtEl>
                                      </p:cBhvr>
                                    </p:animEffect>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8000"/>
                                  </p:iterate>
                                  <p:childTnLst>
                                    <p:set>
                                      <p:cBhvr>
                                        <p:cTn id="23" dur="1" fill="hold">
                                          <p:stCondLst>
                                            <p:cond delay="0"/>
                                          </p:stCondLst>
                                        </p:cTn>
                                        <p:tgtEl>
                                          <p:spTgt spid="90116"/>
                                        </p:tgtEl>
                                        <p:attrNameLst>
                                          <p:attrName>style.visibility</p:attrName>
                                        </p:attrNameLst>
                                      </p:cBhvr>
                                      <p:to>
                                        <p:strVal val="visible"/>
                                      </p:to>
                                    </p:set>
                                    <p:animEffect transition="in" filter="fade">
                                      <p:cBhvr>
                                        <p:cTn id="24" dur="500"/>
                                        <p:tgtEl>
                                          <p:spTgt spid="90116"/>
                                        </p:tgtEl>
                                      </p:cBhvr>
                                    </p:animEffect>
                                    <p:anim calcmode="lin" valueType="num">
                                      <p:cBhvr>
                                        <p:cTn id="25" dur="500" fill="hold"/>
                                        <p:tgtEl>
                                          <p:spTgt spid="90116"/>
                                        </p:tgtEl>
                                        <p:attrNameLst>
                                          <p:attrName>ppt_x</p:attrName>
                                        </p:attrNameLst>
                                      </p:cBhvr>
                                      <p:tavLst>
                                        <p:tav tm="0">
                                          <p:val>
                                            <p:strVal val="#ppt_x-.1"/>
                                          </p:val>
                                        </p:tav>
                                        <p:tav tm="100000">
                                          <p:val>
                                            <p:strVal val="#ppt_x"/>
                                          </p:val>
                                        </p:tav>
                                      </p:tavLst>
                                    </p:anim>
                                    <p:anim calcmode="lin" valueType="num">
                                      <p:cBhvr>
                                        <p:cTn id="26" dur="500" fill="hold"/>
                                        <p:tgtEl>
                                          <p:spTgt spid="90116"/>
                                        </p:tgtEl>
                                        <p:attrNameLst>
                                          <p:attrName>ppt_y</p:attrName>
                                        </p:attrNameLst>
                                      </p:cBhvr>
                                      <p:tavLst>
                                        <p:tav tm="0">
                                          <p:val>
                                            <p:strVal val="#ppt_y"/>
                                          </p:val>
                                        </p:tav>
                                        <p:tav tm="100000">
                                          <p:val>
                                            <p:strVal val="#ppt_y"/>
                                          </p:val>
                                        </p:tav>
                                      </p:tavLst>
                                    </p:anim>
                                  </p:childTnLst>
                                </p:cTn>
                              </p:par>
                            </p:childTnLst>
                          </p:cTn>
                        </p:par>
                        <p:par>
                          <p:cTn id="27" fill="hold">
                            <p:stCondLst>
                              <p:cond delay="2210"/>
                            </p:stCondLst>
                            <p:childTnLst>
                              <p:par>
                                <p:cTn id="28" presetID="35" presetClass="exit" presetSubtype="0" fill="hold" nodeType="afterEffect">
                                  <p:stCondLst>
                                    <p:cond delay="0"/>
                                  </p:stCondLst>
                                  <p:childTnLst>
                                    <p:animEffect transition="out" filter="fade">
                                      <p:cBhvr>
                                        <p:cTn id="29" dur="2000"/>
                                        <p:tgtEl>
                                          <p:spTgt spid="8193"/>
                                        </p:tgtEl>
                                      </p:cBhvr>
                                    </p:animEffect>
                                    <p:anim calcmode="lin" valueType="num">
                                      <p:cBhvr>
                                        <p:cTn id="30" dur="2000"/>
                                        <p:tgtEl>
                                          <p:spTgt spid="8193"/>
                                        </p:tgtEl>
                                        <p:attrNameLst>
                                          <p:attrName>style.rotation</p:attrName>
                                        </p:attrNameLst>
                                      </p:cBhvr>
                                      <p:tavLst>
                                        <p:tav tm="0">
                                          <p:val>
                                            <p:fltVal val="0"/>
                                          </p:val>
                                        </p:tav>
                                        <p:tav tm="100000">
                                          <p:val>
                                            <p:fltVal val="720"/>
                                          </p:val>
                                        </p:tav>
                                      </p:tavLst>
                                    </p:anim>
                                    <p:anim calcmode="lin" valueType="num">
                                      <p:cBhvr>
                                        <p:cTn id="31" dur="2000"/>
                                        <p:tgtEl>
                                          <p:spTgt spid="8193"/>
                                        </p:tgtEl>
                                        <p:attrNameLst>
                                          <p:attrName>ppt_h</p:attrName>
                                        </p:attrNameLst>
                                      </p:cBhvr>
                                      <p:tavLst>
                                        <p:tav tm="0">
                                          <p:val>
                                            <p:strVal val="ppt_h"/>
                                          </p:val>
                                        </p:tav>
                                        <p:tav tm="100000">
                                          <p:val>
                                            <p:fltVal val="0"/>
                                          </p:val>
                                        </p:tav>
                                      </p:tavLst>
                                    </p:anim>
                                    <p:anim calcmode="lin" valueType="num">
                                      <p:cBhvr>
                                        <p:cTn id="32" dur="2000"/>
                                        <p:tgtEl>
                                          <p:spTgt spid="8193"/>
                                        </p:tgtEl>
                                        <p:attrNameLst>
                                          <p:attrName>ppt_w</p:attrName>
                                        </p:attrNameLst>
                                      </p:cBhvr>
                                      <p:tavLst>
                                        <p:tav tm="0">
                                          <p:val>
                                            <p:strVal val="ppt_w"/>
                                          </p:val>
                                        </p:tav>
                                        <p:tav tm="100000">
                                          <p:val>
                                            <p:fltVal val="0"/>
                                          </p:val>
                                        </p:tav>
                                      </p:tavLst>
                                    </p:anim>
                                    <p:set>
                                      <p:cBhvr>
                                        <p:cTn id="33" dur="1" fill="hold">
                                          <p:stCondLst>
                                            <p:cond delay="1999"/>
                                          </p:stCondLst>
                                        </p:cTn>
                                        <p:tgtEl>
                                          <p:spTgt spid="81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uiExpand="1" build="p" animBg="1"/>
      <p:bldP spid="901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5D4F5C1-C23B-4CCB-B8B9-EF9A3AD4875C}" type="slidenum">
              <a:rPr lang="en-US" altLang="en-US">
                <a:solidFill>
                  <a:srgbClr val="715F2B"/>
                </a:solidFill>
              </a:rPr>
              <a:pPr/>
              <a:t>15</a:t>
            </a:fld>
            <a:endParaRPr lang="en-US" altLang="en-US">
              <a:solidFill>
                <a:srgbClr val="715F2B"/>
              </a:solidFill>
            </a:endParaRPr>
          </a:p>
        </p:txBody>
      </p:sp>
      <p:sp>
        <p:nvSpPr>
          <p:cNvPr id="91138" name="Rectangle 2"/>
          <p:cNvSpPr>
            <a:spLocks noGrp="1" noChangeArrowheads="1"/>
          </p:cNvSpPr>
          <p:nvPr>
            <p:ph type="title"/>
          </p:nvPr>
        </p:nvSpPr>
        <p:spPr/>
        <p:txBody>
          <a:bodyPr/>
          <a:lstStyle/>
          <a:p>
            <a:r>
              <a:rPr lang="en-US" altLang="en-US"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Reason 4</a:t>
            </a:r>
          </a:p>
        </p:txBody>
      </p:sp>
      <p:sp>
        <p:nvSpPr>
          <p:cNvPr id="91139" name="Rectangle 3"/>
          <p:cNvSpPr>
            <a:spLocks noGrp="1" noChangeArrowheads="1"/>
          </p:cNvSpPr>
          <p:nvPr>
            <p:ph type="body" idx="1"/>
          </p:nvPr>
        </p:nvSpPr>
        <p:spPr>
          <a:xfrm>
            <a:off x="0" y="990600"/>
            <a:ext cx="9144000" cy="5867400"/>
          </a:xfrm>
          <a:solidFill>
            <a:srgbClr val="000000"/>
          </a:solidFill>
          <a:ln w="88900">
            <a:solidFill>
              <a:srgbClr val="FFFFFF"/>
            </a:solidFill>
            <a:miter lim="800000"/>
            <a:headEnd/>
            <a:tailEnd/>
          </a:ln>
        </p:spPr>
        <p:txBody>
          <a:bodyPr/>
          <a:lstStyle/>
          <a:p>
            <a:r>
              <a:rPr lang="en-US" altLang="en-US" sz="3600" i="1" dirty="0">
                <a:solidFill>
                  <a:schemeClr val="accent3"/>
                </a:solidFill>
              </a:rPr>
              <a:t>“He makes the deep boil like a pot; He makes the sea like a pot of ointment. He leaves a shining wake behind him; one would think the deep had white hair”</a:t>
            </a:r>
            <a:r>
              <a:rPr lang="en-US" altLang="en-US" sz="3600" dirty="0">
                <a:solidFill>
                  <a:schemeClr val="accent3"/>
                </a:solidFill>
              </a:rPr>
              <a:t> (Job 41:31, 32</a:t>
            </a:r>
            <a:r>
              <a:rPr lang="en-US" altLang="en-US" sz="3600" dirty="0" smtClean="0">
                <a:solidFill>
                  <a:schemeClr val="accent3"/>
                </a:solidFill>
              </a:rPr>
              <a:t>)</a:t>
            </a:r>
            <a:endParaRPr lang="en-US" altLang="en-US" sz="3600" dirty="0">
              <a:solidFill>
                <a:schemeClr val="accent3"/>
              </a:solidFill>
            </a:endParaRPr>
          </a:p>
          <a:p>
            <a:pPr lvl="1"/>
            <a:r>
              <a:rPr lang="en-US" altLang="en-US" sz="3200" dirty="0">
                <a:solidFill>
                  <a:schemeClr val="accent3"/>
                </a:solidFill>
              </a:rPr>
              <a:t>have you ever seen a crocodile make the ocean look like it is boiling?</a:t>
            </a:r>
          </a:p>
          <a:p>
            <a:pPr lvl="1"/>
            <a:r>
              <a:rPr lang="en-US" altLang="en-US" sz="3200" dirty="0">
                <a:solidFill>
                  <a:schemeClr val="accent3"/>
                </a:solidFill>
              </a:rPr>
              <a:t>does he leave behind a white wake?</a:t>
            </a:r>
          </a:p>
        </p:txBody>
      </p:sp>
    </p:spTree>
    <p:extLst>
      <p:ext uri="{BB962C8B-B14F-4D97-AF65-F5344CB8AC3E}">
        <p14:creationId xmlns:p14="http://schemas.microsoft.com/office/powerpoint/2010/main" val="1643942682"/>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501BB7F0-115C-4A6E-9E78-EE8295ECB568}" type="slidenum">
              <a:rPr lang="en-US" altLang="en-US">
                <a:solidFill>
                  <a:srgbClr val="715F2B"/>
                </a:solidFill>
              </a:rPr>
              <a:pPr/>
              <a:t>16</a:t>
            </a:fld>
            <a:endParaRPr lang="en-US" altLang="en-US">
              <a:solidFill>
                <a:srgbClr val="715F2B"/>
              </a:solidFill>
            </a:endParaRPr>
          </a:p>
        </p:txBody>
      </p:sp>
      <p:sp>
        <p:nvSpPr>
          <p:cNvPr id="92162" name="Rectangle 2"/>
          <p:cNvSpPr>
            <a:spLocks noGrp="1" noChangeArrowheads="1"/>
          </p:cNvSpPr>
          <p:nvPr>
            <p:ph type="title"/>
          </p:nvPr>
        </p:nvSpPr>
        <p:spPr>
          <a:xfrm>
            <a:off x="0" y="0"/>
            <a:ext cx="9144000" cy="990600"/>
          </a:xfrm>
          <a:gradFill rotWithShape="1">
            <a:gsLst>
              <a:gs pos="0">
                <a:schemeClr val="accent2"/>
              </a:gs>
              <a:gs pos="50000">
                <a:srgbClr val="FFFFCC">
                  <a:alpha val="20000"/>
                </a:srgbClr>
              </a:gs>
              <a:gs pos="100000">
                <a:schemeClr val="accent2"/>
              </a:gs>
            </a:gsLst>
            <a:lin ang="5400000" scaled="1"/>
          </a:gradFill>
          <a:ln w="88900">
            <a:solidFill>
              <a:schemeClr val="folHlink"/>
            </a:solidFill>
            <a:miter lim="800000"/>
            <a:headEnd/>
            <a:tailEnd/>
          </a:ln>
        </p:spPr>
        <p:txBody>
          <a:bodyPr/>
          <a:lstStyle/>
          <a:p>
            <a:r>
              <a:rPr lang="en-US" altLang="en-US" sz="4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Reason 5</a:t>
            </a:r>
          </a:p>
        </p:txBody>
      </p:sp>
      <p:sp>
        <p:nvSpPr>
          <p:cNvPr id="92163" name="Rectangle 3"/>
          <p:cNvSpPr>
            <a:spLocks noGrp="1" noChangeArrowheads="1"/>
          </p:cNvSpPr>
          <p:nvPr>
            <p:ph type="body" idx="1"/>
          </p:nvPr>
        </p:nvSpPr>
        <p:spPr>
          <a:xfrm>
            <a:off x="0" y="990600"/>
            <a:ext cx="9144000" cy="5867400"/>
          </a:xfrm>
          <a:solidFill>
            <a:srgbClr val="000000"/>
          </a:solidFill>
          <a:ln w="88900">
            <a:solidFill>
              <a:srgbClr val="FFFFFF"/>
            </a:solidFill>
            <a:miter lim="800000"/>
            <a:headEnd/>
            <a:tailEnd/>
          </a:ln>
        </p:spPr>
        <p:txBody>
          <a:bodyPr/>
          <a:lstStyle/>
          <a:p>
            <a:r>
              <a:rPr lang="en-US" altLang="en-US" sz="3800" i="1" dirty="0"/>
              <a:t>“Out of his mouth go burning lights; sparks of fire shoot out.  Smoke goes out of his nostrils, as from a boiling pot and burning rushes.  His breath kindles coals and a flame goes out of his mouth”</a:t>
            </a:r>
            <a:r>
              <a:rPr lang="en-US" altLang="en-US" sz="3800" dirty="0"/>
              <a:t> (Job 41:19-21</a:t>
            </a:r>
            <a:r>
              <a:rPr lang="en-US" altLang="en-US" sz="3800" dirty="0" smtClean="0"/>
              <a:t>)</a:t>
            </a:r>
            <a:endParaRPr lang="en-US" altLang="en-US" sz="3800" dirty="0"/>
          </a:p>
          <a:p>
            <a:pPr lvl="1"/>
            <a:r>
              <a:rPr lang="en-US" altLang="en-US" sz="3800" dirty="0"/>
              <a:t>have you ever seen a crocodile breathe fire?</a:t>
            </a:r>
          </a:p>
        </p:txBody>
      </p:sp>
    </p:spTree>
    <p:extLst>
      <p:ext uri="{BB962C8B-B14F-4D97-AF65-F5344CB8AC3E}">
        <p14:creationId xmlns:p14="http://schemas.microsoft.com/office/powerpoint/2010/main" val="3540749671"/>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6A3EFF32-F0A4-4EEE-8C17-EA0FAD5B48EF}" type="slidenum">
              <a:rPr lang="en-US" altLang="en-US">
                <a:solidFill>
                  <a:srgbClr val="715F2B"/>
                </a:solidFill>
              </a:rPr>
              <a:pPr/>
              <a:t>17</a:t>
            </a:fld>
            <a:endParaRPr lang="en-US" altLang="en-US">
              <a:solidFill>
                <a:srgbClr val="715F2B"/>
              </a:solidFill>
            </a:endParaRPr>
          </a:p>
        </p:txBody>
      </p:sp>
      <p:sp>
        <p:nvSpPr>
          <p:cNvPr id="95234" name="Rectangle 2"/>
          <p:cNvSpPr>
            <a:spLocks noGrp="1" noChangeArrowheads="1"/>
          </p:cNvSpPr>
          <p:nvPr>
            <p:ph type="title"/>
          </p:nvPr>
        </p:nvSpPr>
        <p:spPr>
          <a:xfrm>
            <a:off x="685800" y="76200"/>
            <a:ext cx="7772400" cy="1066800"/>
          </a:xfrm>
          <a:solidFill>
            <a:srgbClr val="000000"/>
          </a:solidFill>
          <a:ln w="76200">
            <a:solidFill>
              <a:srgbClr val="FFFFFF"/>
            </a:solidFill>
            <a:miter lim="800000"/>
            <a:headEnd/>
            <a:tailEnd/>
          </a:ln>
          <a:effectLst>
            <a:prstShdw prst="shdw13" dist="53882" dir="13500000">
              <a:srgbClr val="808080">
                <a:alpha val="50000"/>
              </a:srgbClr>
            </a:prstShdw>
          </a:effectLst>
        </p:spPr>
        <p:txBody>
          <a:bodyPr/>
          <a:lstStyle/>
          <a:p>
            <a:r>
              <a:rPr lang="en-US" altLang="en-US" sz="3600" dirty="0">
                <a:solidFill>
                  <a:srgbClr val="FFFFFF"/>
                </a:solidFill>
                <a:effectLst>
                  <a:outerShdw blurRad="38100" dist="38100" dir="2700000" algn="tl">
                    <a:srgbClr val="333300"/>
                  </a:outerShdw>
                </a:effectLst>
                <a:latin typeface="Rockwell Extra Bold" pitchFamily="18" charset="0"/>
              </a:rPr>
              <a:t>Leviathan: A </a:t>
            </a:r>
            <a:r>
              <a:rPr lang="en-US" altLang="en-US" sz="3600" dirty="0" smtClean="0">
                <a:solidFill>
                  <a:srgbClr val="FFFFFF"/>
                </a:solidFill>
                <a:effectLst>
                  <a:outerShdw blurRad="38100" dist="38100" dir="2700000" algn="tl">
                    <a:srgbClr val="333300"/>
                  </a:outerShdw>
                </a:effectLst>
                <a:latin typeface="Rockwell Extra Bold" pitchFamily="18" charset="0"/>
              </a:rPr>
              <a:t>Sea Living Monster</a:t>
            </a:r>
            <a:endParaRPr lang="en-US" altLang="en-US" sz="3600" dirty="0">
              <a:solidFill>
                <a:srgbClr val="FFFFFF"/>
              </a:solidFill>
              <a:effectLst>
                <a:outerShdw blurRad="38100" dist="38100" dir="2700000" algn="tl">
                  <a:srgbClr val="333300"/>
                </a:outerShdw>
              </a:effectLst>
              <a:latin typeface="Rockwell Extra Bold" pitchFamily="18" charset="0"/>
            </a:endParaRPr>
          </a:p>
        </p:txBody>
      </p:sp>
      <p:sp>
        <p:nvSpPr>
          <p:cNvPr id="95235" name="Rectangle 3"/>
          <p:cNvSpPr>
            <a:spLocks noGrp="1" noChangeArrowheads="1"/>
          </p:cNvSpPr>
          <p:nvPr>
            <p:ph type="body" idx="1"/>
          </p:nvPr>
        </p:nvSpPr>
        <p:spPr>
          <a:xfrm>
            <a:off x="0" y="1295400"/>
            <a:ext cx="9144000" cy="5562600"/>
          </a:xfrm>
        </p:spPr>
        <p:txBody>
          <a:bodyPr>
            <a:normAutofit/>
          </a:bodyPr>
          <a:lstStyle/>
          <a:p>
            <a:pPr algn="r">
              <a:lnSpc>
                <a:spcPct val="90000"/>
              </a:lnSpc>
              <a:buFont typeface="Wingdings" panose="05000000000000000000" pitchFamily="2" charset="2"/>
              <a:buChar char="ü"/>
            </a:pPr>
            <a:r>
              <a:rPr lang="en-US" altLang="en-US" sz="3600" b="1" dirty="0">
                <a:solidFill>
                  <a:schemeClr val="tx2">
                    <a:lumMod val="10000"/>
                    <a:lumOff val="90000"/>
                  </a:schemeClr>
                </a:solidFill>
                <a:effectLst>
                  <a:outerShdw blurRad="38100" dist="38100" dir="2700000" algn="tl">
                    <a:srgbClr val="000000">
                      <a:alpha val="43137"/>
                    </a:srgbClr>
                  </a:outerShdw>
                </a:effectLst>
                <a:latin typeface="+mj-lt"/>
              </a:rPr>
              <a:t>his outer coat: </a:t>
            </a:r>
            <a:r>
              <a:rPr lang="en-US" altLang="en-US" sz="3600" b="1" dirty="0" smtClean="0">
                <a:solidFill>
                  <a:schemeClr val="tx2">
                    <a:lumMod val="10000"/>
                    <a:lumOff val="90000"/>
                  </a:schemeClr>
                </a:solidFill>
                <a:effectLst>
                  <a:outerShdw blurRad="38100" dist="38100" dir="2700000" algn="tl">
                    <a:srgbClr val="000000">
                      <a:alpha val="43137"/>
                    </a:srgbClr>
                  </a:outerShdw>
                </a:effectLst>
              </a:rPr>
              <a:t>impenetrable</a:t>
            </a:r>
            <a:r>
              <a:rPr lang="en-US" altLang="en-US" sz="3600" dirty="0" smtClean="0">
                <a:solidFill>
                  <a:schemeClr val="tx2">
                    <a:lumMod val="10000"/>
                    <a:lumOff val="90000"/>
                  </a:schemeClr>
                </a:solidFill>
                <a:effectLst>
                  <a:outerShdw blurRad="38100" dist="38100" dir="2700000" algn="tl">
                    <a:srgbClr val="000000">
                      <a:alpha val="43137"/>
                    </a:srgbClr>
                  </a:outerShdw>
                </a:effectLst>
              </a:rPr>
              <a:t> </a:t>
            </a:r>
            <a:r>
              <a:rPr lang="en-US" altLang="en-US" sz="3600" dirty="0">
                <a:solidFill>
                  <a:schemeClr val="tx2">
                    <a:lumMod val="10000"/>
                    <a:lumOff val="90000"/>
                  </a:schemeClr>
                </a:solidFill>
                <a:effectLst>
                  <a:outerShdw blurRad="38100" dist="38100" dir="2700000" algn="tl">
                    <a:srgbClr val="000000">
                      <a:alpha val="43137"/>
                    </a:srgbClr>
                  </a:outerShdw>
                </a:effectLst>
              </a:rPr>
              <a:t/>
            </a:r>
            <a:br>
              <a:rPr lang="en-US" altLang="en-US" sz="3600" dirty="0">
                <a:solidFill>
                  <a:schemeClr val="tx2">
                    <a:lumMod val="10000"/>
                    <a:lumOff val="90000"/>
                  </a:schemeClr>
                </a:solidFill>
                <a:effectLst>
                  <a:outerShdw blurRad="38100" dist="38100" dir="2700000" algn="tl">
                    <a:srgbClr val="000000">
                      <a:alpha val="43137"/>
                    </a:srgbClr>
                  </a:outerShdw>
                </a:effectLst>
              </a:rPr>
            </a:br>
            <a:r>
              <a:rPr lang="en-US" altLang="en-US" sz="3600" dirty="0">
                <a:solidFill>
                  <a:schemeClr val="tx2">
                    <a:lumMod val="10000"/>
                    <a:lumOff val="90000"/>
                  </a:schemeClr>
                </a:solidFill>
                <a:effectLst>
                  <a:outerShdw blurRad="38100" dist="38100" dir="2700000" algn="tl">
                    <a:srgbClr val="000000">
                      <a:alpha val="43137"/>
                    </a:srgbClr>
                  </a:outerShdw>
                </a:effectLst>
              </a:rPr>
              <a:t>41:13, 15-17, 26-30</a:t>
            </a:r>
          </a:p>
          <a:p>
            <a:pPr algn="r">
              <a:lnSpc>
                <a:spcPct val="90000"/>
              </a:lnSpc>
              <a:buFont typeface="Wingdings" panose="05000000000000000000" pitchFamily="2" charset="2"/>
              <a:buChar char="ü"/>
            </a:pPr>
            <a:r>
              <a:rPr lang="en-US" altLang="en-US" sz="3600" b="1" dirty="0">
                <a:solidFill>
                  <a:schemeClr val="tx2">
                    <a:lumMod val="10000"/>
                    <a:lumOff val="90000"/>
                  </a:schemeClr>
                </a:solidFill>
                <a:effectLst>
                  <a:outerShdw blurRad="38100" dist="38100" dir="2700000" algn="tl">
                    <a:srgbClr val="000000">
                      <a:alpha val="43137"/>
                    </a:srgbClr>
                  </a:outerShdw>
                </a:effectLst>
                <a:latin typeface="+mj-lt"/>
              </a:rPr>
              <a:t>his size: </a:t>
            </a:r>
            <a:r>
              <a:rPr lang="en-US" altLang="en-US" sz="3600" b="1" dirty="0">
                <a:solidFill>
                  <a:schemeClr val="tx2">
                    <a:lumMod val="10000"/>
                    <a:lumOff val="90000"/>
                  </a:schemeClr>
                </a:solidFill>
                <a:effectLst>
                  <a:outerShdw blurRad="38100" dist="38100" dir="2700000" algn="tl">
                    <a:srgbClr val="000000">
                      <a:alpha val="43137"/>
                    </a:srgbClr>
                  </a:outerShdw>
                </a:effectLst>
              </a:rPr>
              <a:t>gracefully, yet fearfully large</a:t>
            </a:r>
            <a:r>
              <a:rPr lang="en-US" altLang="en-US" sz="3600" dirty="0">
                <a:solidFill>
                  <a:schemeClr val="tx2">
                    <a:lumMod val="10000"/>
                    <a:lumOff val="90000"/>
                  </a:schemeClr>
                </a:solidFill>
                <a:effectLst>
                  <a:outerShdw blurRad="38100" dist="38100" dir="2700000" algn="tl">
                    <a:srgbClr val="000000">
                      <a:alpha val="43137"/>
                    </a:srgbClr>
                  </a:outerShdw>
                </a:effectLst>
              </a:rPr>
              <a:t/>
            </a:r>
            <a:br>
              <a:rPr lang="en-US" altLang="en-US" sz="3600" dirty="0">
                <a:solidFill>
                  <a:schemeClr val="tx2">
                    <a:lumMod val="10000"/>
                    <a:lumOff val="90000"/>
                  </a:schemeClr>
                </a:solidFill>
                <a:effectLst>
                  <a:outerShdw blurRad="38100" dist="38100" dir="2700000" algn="tl">
                    <a:srgbClr val="000000">
                      <a:alpha val="43137"/>
                    </a:srgbClr>
                  </a:outerShdw>
                </a:effectLst>
              </a:rPr>
            </a:br>
            <a:r>
              <a:rPr lang="en-US" altLang="en-US" sz="3600" dirty="0" smtClean="0">
                <a:solidFill>
                  <a:schemeClr val="tx2">
                    <a:lumMod val="10000"/>
                    <a:lumOff val="90000"/>
                  </a:schemeClr>
                </a:solidFill>
                <a:effectLst>
                  <a:outerShdw blurRad="38100" dist="38100" dir="2700000" algn="tl">
                    <a:srgbClr val="000000">
                      <a:alpha val="43137"/>
                    </a:srgbClr>
                  </a:outerShdw>
                </a:effectLst>
              </a:rPr>
              <a:t>41:9, 12</a:t>
            </a:r>
            <a:r>
              <a:rPr lang="en-US" altLang="en-US" sz="3600" dirty="0">
                <a:solidFill>
                  <a:schemeClr val="tx2">
                    <a:lumMod val="10000"/>
                    <a:lumOff val="90000"/>
                  </a:schemeClr>
                </a:solidFill>
                <a:effectLst>
                  <a:outerShdw blurRad="38100" dist="38100" dir="2700000" algn="tl">
                    <a:srgbClr val="000000">
                      <a:alpha val="43137"/>
                    </a:srgbClr>
                  </a:outerShdw>
                </a:effectLst>
              </a:rPr>
              <a:t>, 25</a:t>
            </a:r>
          </a:p>
          <a:p>
            <a:pPr algn="r">
              <a:lnSpc>
                <a:spcPct val="90000"/>
              </a:lnSpc>
              <a:buFont typeface="Wingdings" panose="05000000000000000000" pitchFamily="2" charset="2"/>
              <a:buChar char="ü"/>
            </a:pPr>
            <a:r>
              <a:rPr lang="en-US" altLang="en-US" sz="3600" b="1" dirty="0">
                <a:solidFill>
                  <a:schemeClr val="tx2">
                    <a:lumMod val="10000"/>
                    <a:lumOff val="90000"/>
                  </a:schemeClr>
                </a:solidFill>
                <a:effectLst>
                  <a:outerShdw blurRad="38100" dist="38100" dir="2700000" algn="tl">
                    <a:srgbClr val="000000">
                      <a:alpha val="43137"/>
                    </a:srgbClr>
                  </a:outerShdw>
                </a:effectLst>
                <a:latin typeface="+mj-lt"/>
              </a:rPr>
              <a:t>his teeth: </a:t>
            </a:r>
            <a:r>
              <a:rPr lang="en-US" altLang="en-US" sz="3600" b="1" dirty="0">
                <a:solidFill>
                  <a:schemeClr val="tx2">
                    <a:lumMod val="10000"/>
                    <a:lumOff val="90000"/>
                  </a:schemeClr>
                </a:solidFill>
                <a:effectLst>
                  <a:outerShdw blurRad="38100" dist="38100" dir="2700000" algn="tl">
                    <a:srgbClr val="000000">
                      <a:alpha val="43137"/>
                    </a:srgbClr>
                  </a:outerShdw>
                </a:effectLst>
              </a:rPr>
              <a:t>terrible</a:t>
            </a:r>
            <a:r>
              <a:rPr lang="en-US" altLang="en-US" sz="3600" dirty="0">
                <a:solidFill>
                  <a:schemeClr val="tx2">
                    <a:lumMod val="10000"/>
                    <a:lumOff val="90000"/>
                  </a:schemeClr>
                </a:solidFill>
                <a:effectLst>
                  <a:outerShdw blurRad="38100" dist="38100" dir="2700000" algn="tl">
                    <a:srgbClr val="000000">
                      <a:alpha val="43137"/>
                    </a:srgbClr>
                  </a:outerShdw>
                </a:effectLst>
              </a:rPr>
              <a:t/>
            </a:r>
            <a:br>
              <a:rPr lang="en-US" altLang="en-US" sz="3600" dirty="0">
                <a:solidFill>
                  <a:schemeClr val="tx2">
                    <a:lumMod val="10000"/>
                    <a:lumOff val="90000"/>
                  </a:schemeClr>
                </a:solidFill>
                <a:effectLst>
                  <a:outerShdw blurRad="38100" dist="38100" dir="2700000" algn="tl">
                    <a:srgbClr val="000000">
                      <a:alpha val="43137"/>
                    </a:srgbClr>
                  </a:outerShdw>
                </a:effectLst>
              </a:rPr>
            </a:br>
            <a:r>
              <a:rPr lang="en-US" altLang="en-US" sz="3600" dirty="0">
                <a:solidFill>
                  <a:schemeClr val="tx2">
                    <a:lumMod val="10000"/>
                    <a:lumOff val="90000"/>
                  </a:schemeClr>
                </a:solidFill>
                <a:effectLst>
                  <a:outerShdw blurRad="38100" dist="38100" dir="2700000" algn="tl">
                    <a:srgbClr val="000000">
                      <a:alpha val="43137"/>
                    </a:srgbClr>
                  </a:outerShdw>
                </a:effectLst>
              </a:rPr>
              <a:t>41:14</a:t>
            </a:r>
          </a:p>
          <a:p>
            <a:pPr algn="r">
              <a:lnSpc>
                <a:spcPct val="90000"/>
              </a:lnSpc>
              <a:buFont typeface="Wingdings" panose="05000000000000000000" pitchFamily="2" charset="2"/>
              <a:buChar char="ü"/>
            </a:pPr>
            <a:r>
              <a:rPr lang="en-US" altLang="en-US" sz="3600" b="1" dirty="0">
                <a:solidFill>
                  <a:schemeClr val="tx2">
                    <a:lumMod val="10000"/>
                    <a:lumOff val="90000"/>
                  </a:schemeClr>
                </a:solidFill>
                <a:effectLst>
                  <a:outerShdw blurRad="38100" dist="38100" dir="2700000" algn="tl">
                    <a:srgbClr val="000000">
                      <a:alpha val="43137"/>
                    </a:srgbClr>
                  </a:outerShdw>
                </a:effectLst>
                <a:latin typeface="+mj-lt"/>
              </a:rPr>
              <a:t>his neck: </a:t>
            </a:r>
            <a:r>
              <a:rPr lang="en-US" altLang="en-US" sz="3600" b="1" dirty="0">
                <a:solidFill>
                  <a:schemeClr val="tx2">
                    <a:lumMod val="10000"/>
                    <a:lumOff val="90000"/>
                  </a:schemeClr>
                </a:solidFill>
                <a:effectLst>
                  <a:outerShdw blurRad="38100" dist="38100" dir="2700000" algn="tl">
                    <a:srgbClr val="000000">
                      <a:alpha val="43137"/>
                    </a:srgbClr>
                  </a:outerShdw>
                </a:effectLst>
              </a:rPr>
              <a:t>strong</a:t>
            </a:r>
            <a:r>
              <a:rPr lang="en-US" altLang="en-US" sz="3600" dirty="0">
                <a:solidFill>
                  <a:schemeClr val="tx2">
                    <a:lumMod val="10000"/>
                    <a:lumOff val="90000"/>
                  </a:schemeClr>
                </a:solidFill>
                <a:effectLst>
                  <a:outerShdw blurRad="38100" dist="38100" dir="2700000" algn="tl">
                    <a:srgbClr val="000000">
                      <a:alpha val="43137"/>
                    </a:srgbClr>
                  </a:outerShdw>
                </a:effectLst>
              </a:rPr>
              <a:t/>
            </a:r>
            <a:br>
              <a:rPr lang="en-US" altLang="en-US" sz="3600" dirty="0">
                <a:solidFill>
                  <a:schemeClr val="tx2">
                    <a:lumMod val="10000"/>
                    <a:lumOff val="90000"/>
                  </a:schemeClr>
                </a:solidFill>
                <a:effectLst>
                  <a:outerShdw blurRad="38100" dist="38100" dir="2700000" algn="tl">
                    <a:srgbClr val="000000">
                      <a:alpha val="43137"/>
                    </a:srgbClr>
                  </a:outerShdw>
                </a:effectLst>
              </a:rPr>
            </a:br>
            <a:r>
              <a:rPr lang="en-US" altLang="en-US" sz="3600" dirty="0">
                <a:solidFill>
                  <a:schemeClr val="tx2">
                    <a:lumMod val="10000"/>
                    <a:lumOff val="90000"/>
                  </a:schemeClr>
                </a:solidFill>
                <a:effectLst>
                  <a:outerShdw blurRad="38100" dist="38100" dir="2700000" algn="tl">
                    <a:srgbClr val="000000">
                      <a:alpha val="43137"/>
                    </a:srgbClr>
                  </a:outerShdw>
                </a:effectLst>
              </a:rPr>
              <a:t>41:22</a:t>
            </a:r>
          </a:p>
          <a:p>
            <a:pPr algn="r">
              <a:lnSpc>
                <a:spcPct val="90000"/>
              </a:lnSpc>
              <a:buFont typeface="Wingdings" panose="05000000000000000000" pitchFamily="2" charset="2"/>
              <a:buChar char="ü"/>
            </a:pPr>
            <a:r>
              <a:rPr lang="en-US" altLang="en-US" sz="3600" b="1" dirty="0">
                <a:solidFill>
                  <a:schemeClr val="tx2">
                    <a:lumMod val="10000"/>
                    <a:lumOff val="90000"/>
                  </a:schemeClr>
                </a:solidFill>
                <a:effectLst>
                  <a:outerShdw blurRad="38100" dist="38100" dir="2700000" algn="tl">
                    <a:srgbClr val="000000">
                      <a:alpha val="43137"/>
                    </a:srgbClr>
                  </a:outerShdw>
                </a:effectLst>
                <a:latin typeface="+mj-lt"/>
              </a:rPr>
              <a:t>his breath: </a:t>
            </a:r>
            <a:r>
              <a:rPr lang="en-US" altLang="en-US" sz="3600" b="1" dirty="0">
                <a:solidFill>
                  <a:schemeClr val="tx2">
                    <a:lumMod val="10000"/>
                    <a:lumOff val="90000"/>
                  </a:schemeClr>
                </a:solidFill>
                <a:effectLst>
                  <a:outerShdw blurRad="38100" dist="38100" dir="2700000" algn="tl">
                    <a:srgbClr val="000000">
                      <a:alpha val="43137"/>
                    </a:srgbClr>
                  </a:outerShdw>
                </a:effectLst>
              </a:rPr>
              <a:t>fire</a:t>
            </a:r>
            <a:r>
              <a:rPr lang="en-US" altLang="en-US" sz="3600" dirty="0">
                <a:solidFill>
                  <a:schemeClr val="tx2">
                    <a:lumMod val="10000"/>
                    <a:lumOff val="90000"/>
                  </a:schemeClr>
                </a:solidFill>
                <a:effectLst>
                  <a:outerShdw blurRad="38100" dist="38100" dir="2700000" algn="tl">
                    <a:srgbClr val="000000">
                      <a:alpha val="43137"/>
                    </a:srgbClr>
                  </a:outerShdw>
                </a:effectLst>
              </a:rPr>
              <a:t/>
            </a:r>
            <a:br>
              <a:rPr lang="en-US" altLang="en-US" sz="3600" dirty="0">
                <a:solidFill>
                  <a:schemeClr val="tx2">
                    <a:lumMod val="10000"/>
                    <a:lumOff val="90000"/>
                  </a:schemeClr>
                </a:solidFill>
                <a:effectLst>
                  <a:outerShdw blurRad="38100" dist="38100" dir="2700000" algn="tl">
                    <a:srgbClr val="000000">
                      <a:alpha val="43137"/>
                    </a:srgbClr>
                  </a:outerShdw>
                </a:effectLst>
              </a:rPr>
            </a:br>
            <a:r>
              <a:rPr lang="en-US" altLang="en-US" sz="3600" dirty="0">
                <a:solidFill>
                  <a:schemeClr val="tx2">
                    <a:lumMod val="10000"/>
                    <a:lumOff val="90000"/>
                  </a:schemeClr>
                </a:solidFill>
                <a:effectLst>
                  <a:outerShdw blurRad="38100" dist="38100" dir="2700000" algn="tl">
                    <a:srgbClr val="000000">
                      <a:alpha val="43137"/>
                    </a:srgbClr>
                  </a:outerShdw>
                </a:effectLst>
              </a:rPr>
              <a:t>41:19-21</a:t>
            </a:r>
          </a:p>
        </p:txBody>
      </p:sp>
      <p:pic>
        <p:nvPicPr>
          <p:cNvPr id="5122" name="Picture 2" descr="http://d2sbwudtr860bs.cloudfront.net/MMIAPW30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012" y="3048000"/>
            <a:ext cx="4309839" cy="3713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6774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arn(inVertic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52" presetClass="entr" presetSubtype="0" fill="hold" grpId="0" nodeType="clickEffect">
                                  <p:stCondLst>
                                    <p:cond delay="0"/>
                                  </p:stCondLst>
                                  <p:childTnLst>
                                    <p:set>
                                      <p:cBhvr>
                                        <p:cTn id="11" dur="1" fill="hold">
                                          <p:stCondLst>
                                            <p:cond delay="0"/>
                                          </p:stCondLst>
                                        </p:cTn>
                                        <p:tgtEl>
                                          <p:spTgt spid="95235">
                                            <p:txEl>
                                              <p:pRg st="0" end="0"/>
                                            </p:txEl>
                                          </p:spTgt>
                                        </p:tgtEl>
                                        <p:attrNameLst>
                                          <p:attrName>style.visibility</p:attrName>
                                        </p:attrNameLst>
                                      </p:cBhvr>
                                      <p:to>
                                        <p:strVal val="visible"/>
                                      </p:to>
                                    </p:set>
                                    <p:animScale>
                                      <p:cBhvr>
                                        <p:cTn id="12" dur="1000" decel="50000" fill="hold">
                                          <p:stCondLst>
                                            <p:cond delay="0"/>
                                          </p:stCondLst>
                                        </p:cTn>
                                        <p:tgtEl>
                                          <p:spTgt spid="95235">
                                            <p:txEl>
                                              <p:pRg st="0" end="0"/>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95235">
                                            <p:txEl>
                                              <p:pRg st="0" end="0"/>
                                            </p:txEl>
                                          </p:spTgt>
                                        </p:tgtEl>
                                        <p:attrNameLst>
                                          <p:attrName>ppt_x</p:attrName>
                                          <p:attrName>ppt_y</p:attrName>
                                        </p:attrNameLst>
                                      </p:cBhvr>
                                    </p:animMotion>
                                    <p:animEffect transition="in" filter="fade">
                                      <p:cBhvr>
                                        <p:cTn id="14" dur="1000"/>
                                        <p:tgtEl>
                                          <p:spTgt spid="9523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2" presetClass="entr" presetSubtype="0" fill="hold" grpId="0" nodeType="clickEffect">
                                  <p:stCondLst>
                                    <p:cond delay="0"/>
                                  </p:stCondLst>
                                  <p:childTnLst>
                                    <p:set>
                                      <p:cBhvr>
                                        <p:cTn id="18" dur="1" fill="hold">
                                          <p:stCondLst>
                                            <p:cond delay="0"/>
                                          </p:stCondLst>
                                        </p:cTn>
                                        <p:tgtEl>
                                          <p:spTgt spid="95235">
                                            <p:txEl>
                                              <p:pRg st="1" end="1"/>
                                            </p:txEl>
                                          </p:spTgt>
                                        </p:tgtEl>
                                        <p:attrNameLst>
                                          <p:attrName>style.visibility</p:attrName>
                                        </p:attrNameLst>
                                      </p:cBhvr>
                                      <p:to>
                                        <p:strVal val="visible"/>
                                      </p:to>
                                    </p:set>
                                    <p:animScale>
                                      <p:cBhvr>
                                        <p:cTn id="19" dur="1000" decel="50000" fill="hold">
                                          <p:stCondLst>
                                            <p:cond delay="0"/>
                                          </p:stCondLst>
                                        </p:cTn>
                                        <p:tgtEl>
                                          <p:spTgt spid="95235">
                                            <p:txEl>
                                              <p:pRg st="1" end="1"/>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95235">
                                            <p:txEl>
                                              <p:pRg st="1" end="1"/>
                                            </p:txEl>
                                          </p:spTgt>
                                        </p:tgtEl>
                                        <p:attrNameLst>
                                          <p:attrName>ppt_x</p:attrName>
                                          <p:attrName>ppt_y</p:attrName>
                                        </p:attrNameLst>
                                      </p:cBhvr>
                                    </p:animMotion>
                                    <p:animEffect transition="in" filter="fade">
                                      <p:cBhvr>
                                        <p:cTn id="21" dur="1000"/>
                                        <p:tgtEl>
                                          <p:spTgt spid="95235">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2" presetClass="entr" presetSubtype="0" fill="hold" grpId="0" nodeType="clickEffect">
                                  <p:stCondLst>
                                    <p:cond delay="0"/>
                                  </p:stCondLst>
                                  <p:childTnLst>
                                    <p:set>
                                      <p:cBhvr>
                                        <p:cTn id="25" dur="1" fill="hold">
                                          <p:stCondLst>
                                            <p:cond delay="0"/>
                                          </p:stCondLst>
                                        </p:cTn>
                                        <p:tgtEl>
                                          <p:spTgt spid="95235">
                                            <p:txEl>
                                              <p:pRg st="2" end="2"/>
                                            </p:txEl>
                                          </p:spTgt>
                                        </p:tgtEl>
                                        <p:attrNameLst>
                                          <p:attrName>style.visibility</p:attrName>
                                        </p:attrNameLst>
                                      </p:cBhvr>
                                      <p:to>
                                        <p:strVal val="visible"/>
                                      </p:to>
                                    </p:set>
                                    <p:animScale>
                                      <p:cBhvr>
                                        <p:cTn id="26" dur="1000" decel="50000" fill="hold">
                                          <p:stCondLst>
                                            <p:cond delay="0"/>
                                          </p:stCondLst>
                                        </p:cTn>
                                        <p:tgtEl>
                                          <p:spTgt spid="95235">
                                            <p:txEl>
                                              <p:pRg st="2" end="2"/>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95235">
                                            <p:txEl>
                                              <p:pRg st="2" end="2"/>
                                            </p:txEl>
                                          </p:spTgt>
                                        </p:tgtEl>
                                        <p:attrNameLst>
                                          <p:attrName>ppt_x</p:attrName>
                                          <p:attrName>ppt_y</p:attrName>
                                        </p:attrNameLst>
                                      </p:cBhvr>
                                    </p:animMotion>
                                    <p:animEffect transition="in" filter="fade">
                                      <p:cBhvr>
                                        <p:cTn id="28" dur="1000"/>
                                        <p:tgtEl>
                                          <p:spTgt spid="9523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2" presetClass="entr" presetSubtype="0" fill="hold" grpId="0" nodeType="clickEffect">
                                  <p:stCondLst>
                                    <p:cond delay="0"/>
                                  </p:stCondLst>
                                  <p:childTnLst>
                                    <p:set>
                                      <p:cBhvr>
                                        <p:cTn id="32" dur="1" fill="hold">
                                          <p:stCondLst>
                                            <p:cond delay="0"/>
                                          </p:stCondLst>
                                        </p:cTn>
                                        <p:tgtEl>
                                          <p:spTgt spid="95235">
                                            <p:txEl>
                                              <p:pRg st="3" end="3"/>
                                            </p:txEl>
                                          </p:spTgt>
                                        </p:tgtEl>
                                        <p:attrNameLst>
                                          <p:attrName>style.visibility</p:attrName>
                                        </p:attrNameLst>
                                      </p:cBhvr>
                                      <p:to>
                                        <p:strVal val="visible"/>
                                      </p:to>
                                    </p:set>
                                    <p:animScale>
                                      <p:cBhvr>
                                        <p:cTn id="33" dur="1000" decel="50000" fill="hold">
                                          <p:stCondLst>
                                            <p:cond delay="0"/>
                                          </p:stCondLst>
                                        </p:cTn>
                                        <p:tgtEl>
                                          <p:spTgt spid="95235">
                                            <p:txEl>
                                              <p:pRg st="3" end="3"/>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4" dur="1000" decel="50000" fill="hold">
                                          <p:stCondLst>
                                            <p:cond delay="0"/>
                                          </p:stCondLst>
                                        </p:cTn>
                                        <p:tgtEl>
                                          <p:spTgt spid="95235">
                                            <p:txEl>
                                              <p:pRg st="3" end="3"/>
                                            </p:txEl>
                                          </p:spTgt>
                                        </p:tgtEl>
                                        <p:attrNameLst>
                                          <p:attrName>ppt_x</p:attrName>
                                          <p:attrName>ppt_y</p:attrName>
                                        </p:attrNameLst>
                                      </p:cBhvr>
                                    </p:animMotion>
                                    <p:animEffect transition="in" filter="fade">
                                      <p:cBhvr>
                                        <p:cTn id="35" dur="1000"/>
                                        <p:tgtEl>
                                          <p:spTgt spid="95235">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52" presetClass="entr" presetSubtype="0" fill="hold" grpId="0" nodeType="clickEffect">
                                  <p:stCondLst>
                                    <p:cond delay="0"/>
                                  </p:stCondLst>
                                  <p:childTnLst>
                                    <p:set>
                                      <p:cBhvr>
                                        <p:cTn id="39" dur="1" fill="hold">
                                          <p:stCondLst>
                                            <p:cond delay="0"/>
                                          </p:stCondLst>
                                        </p:cTn>
                                        <p:tgtEl>
                                          <p:spTgt spid="95235">
                                            <p:txEl>
                                              <p:pRg st="4" end="4"/>
                                            </p:txEl>
                                          </p:spTgt>
                                        </p:tgtEl>
                                        <p:attrNameLst>
                                          <p:attrName>style.visibility</p:attrName>
                                        </p:attrNameLst>
                                      </p:cBhvr>
                                      <p:to>
                                        <p:strVal val="visible"/>
                                      </p:to>
                                    </p:set>
                                    <p:animScale>
                                      <p:cBhvr>
                                        <p:cTn id="40" dur="1000" decel="50000" fill="hold">
                                          <p:stCondLst>
                                            <p:cond delay="0"/>
                                          </p:stCondLst>
                                        </p:cTn>
                                        <p:tgtEl>
                                          <p:spTgt spid="95235">
                                            <p:txEl>
                                              <p:pRg st="4" end="4"/>
                                            </p:txEl>
                                          </p:spTgt>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95235">
                                            <p:txEl>
                                              <p:pRg st="4" end="4"/>
                                            </p:txEl>
                                          </p:spTgt>
                                        </p:tgtEl>
                                        <p:attrNameLst>
                                          <p:attrName>ppt_x</p:attrName>
                                          <p:attrName>ppt_y</p:attrName>
                                        </p:attrNameLst>
                                      </p:cBhvr>
                                    </p:animMotion>
                                    <p:animEffect transition="in" filter="fade">
                                      <p:cBhvr>
                                        <p:cTn id="42" dur="1000"/>
                                        <p:tgtEl>
                                          <p:spTgt spid="952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bg>
      <p:bgRef idx="1003">
        <a:schemeClr val="bg1"/>
      </p:bgRef>
    </p:bg>
    <p:spTree>
      <p:nvGrpSpPr>
        <p:cNvPr id="1" name=""/>
        <p:cNvGrpSpPr/>
        <p:nvPr/>
      </p:nvGrpSpPr>
      <p:grpSpPr>
        <a:xfrm>
          <a:off x="0" y="0"/>
          <a:ext cx="0" cy="0"/>
          <a:chOff x="0" y="0"/>
          <a:chExt cx="0" cy="0"/>
        </a:xfrm>
      </p:grpSpPr>
      <p:pic>
        <p:nvPicPr>
          <p:cNvPr id="4098" name="Picture 2" descr="File:Kronosaurus scale.sv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53" y="61912"/>
            <a:ext cx="9306180" cy="34432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4"/>
          <p:cNvSpPr>
            <a:spLocks noGrp="1" noChangeArrowheads="1"/>
          </p:cNvSpPr>
          <p:nvPr>
            <p:ph type="sldNum" sz="quarter" idx="4"/>
          </p:nvPr>
        </p:nvSpPr>
        <p:spPr/>
        <p:txBody>
          <a:bodyPr/>
          <a:lstStyle/>
          <a:p>
            <a:fld id="{C681D52F-D5B2-445D-8DB0-A7037C16E775}" type="slidenum">
              <a:rPr lang="en-US" altLang="en-US">
                <a:solidFill>
                  <a:srgbClr val="715F2B"/>
                </a:solidFill>
              </a:rPr>
              <a:pPr/>
              <a:t>18</a:t>
            </a:fld>
            <a:endParaRPr lang="en-US" altLang="en-US">
              <a:solidFill>
                <a:srgbClr val="715F2B"/>
              </a:solidFill>
            </a:endParaRPr>
          </a:p>
        </p:txBody>
      </p:sp>
      <p:sp>
        <p:nvSpPr>
          <p:cNvPr id="98306" name="Rectangle 2"/>
          <p:cNvSpPr>
            <a:spLocks noGrp="1" noChangeArrowheads="1"/>
          </p:cNvSpPr>
          <p:nvPr>
            <p:ph type="ctrTitle"/>
          </p:nvPr>
        </p:nvSpPr>
        <p:spPr/>
        <p:txBody>
          <a:bodyPr/>
          <a:lstStyle/>
          <a:p>
            <a:r>
              <a:rPr lang="en-US" altLang="en-US" sz="7200" spc="-150" dirty="0" smtClean="0">
                <a:solidFill>
                  <a:schemeClr val="tx2">
                    <a:lumMod val="10000"/>
                    <a:lumOff val="90000"/>
                  </a:schemeClr>
                </a:solidFill>
              </a:rPr>
              <a:t>LEVIATHAN</a:t>
            </a:r>
            <a:r>
              <a:rPr lang="en-US" altLang="en-US" dirty="0" smtClean="0">
                <a:solidFill>
                  <a:srgbClr val="CBB999"/>
                </a:solidFill>
              </a:rPr>
              <a:t>: </a:t>
            </a:r>
            <a:r>
              <a:rPr lang="en-US" altLang="en-US" dirty="0">
                <a:solidFill>
                  <a:srgbClr val="CBB999"/>
                </a:solidFill>
              </a:rPr>
              <a:t/>
            </a:r>
            <a:br>
              <a:rPr lang="en-US" altLang="en-US" dirty="0">
                <a:solidFill>
                  <a:srgbClr val="CBB999"/>
                </a:solidFill>
              </a:rPr>
            </a:br>
            <a:r>
              <a:rPr lang="en-US" altLang="en-US" dirty="0">
                <a:solidFill>
                  <a:schemeClr val="tx2">
                    <a:lumMod val="10000"/>
                    <a:lumOff val="90000"/>
                  </a:schemeClr>
                </a:solidFill>
                <a:effectLst>
                  <a:outerShdw blurRad="38100" dist="38100" dir="2700000" algn="tl">
                    <a:srgbClr val="000000">
                      <a:alpha val="43137"/>
                    </a:srgbClr>
                  </a:outerShdw>
                </a:effectLst>
              </a:rPr>
              <a:t>King Of Pride</a:t>
            </a:r>
          </a:p>
        </p:txBody>
      </p:sp>
      <p:sp>
        <p:nvSpPr>
          <p:cNvPr id="98307" name="Rectangle 3"/>
          <p:cNvSpPr>
            <a:spLocks noGrp="1" noChangeArrowheads="1"/>
          </p:cNvSpPr>
          <p:nvPr>
            <p:ph type="subTitle" idx="1"/>
          </p:nvPr>
        </p:nvSpPr>
        <p:spPr>
          <a:xfrm>
            <a:off x="1055688" y="3624263"/>
            <a:ext cx="7815262" cy="2014537"/>
          </a:xfrm>
        </p:spPr>
        <p:txBody>
          <a:bodyPr/>
          <a:lstStyle/>
          <a:p>
            <a:pPr>
              <a:lnSpc>
                <a:spcPct val="90000"/>
              </a:lnSpc>
            </a:pPr>
            <a:r>
              <a:rPr lang="en-US" altLang="en-US">
                <a:solidFill>
                  <a:srgbClr val="FFFFFF"/>
                </a:solidFill>
              </a:rPr>
              <a:t>“On earth there is nothing like him, which is made without fear. He beholds every high thing; he is king over all the children of pride” </a:t>
            </a:r>
            <a:br>
              <a:rPr lang="en-US" altLang="en-US">
                <a:solidFill>
                  <a:srgbClr val="FFFFFF"/>
                </a:solidFill>
              </a:rPr>
            </a:br>
            <a:r>
              <a:rPr lang="en-US" altLang="en-US">
                <a:solidFill>
                  <a:srgbClr val="FFFFFF"/>
                </a:solidFill>
              </a:rPr>
              <a:t>(Job 41:33, 34)</a:t>
            </a:r>
          </a:p>
        </p:txBody>
      </p:sp>
    </p:spTree>
    <p:extLst>
      <p:ext uri="{BB962C8B-B14F-4D97-AF65-F5344CB8AC3E}">
        <p14:creationId xmlns:p14="http://schemas.microsoft.com/office/powerpoint/2010/main" val="1470141167"/>
      </p:ext>
    </p:extLst>
  </p:cSld>
  <p:clrMapOvr>
    <a:overrideClrMapping bg1="dk1" tx1="lt1" bg2="dk2" tx2="lt2" accent1="accent1" accent2="accent2" accent3="accent3" accent4="accent4" accent5="accent5" accent6="accent6" hlink="hlink" folHlink="folHlink"/>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Ref idx="1003">
        <a:schemeClr val="bg1"/>
      </p:bgRef>
    </p:bg>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0A8954A2-37C6-4529-AA80-2262C7F61735}" type="slidenum">
              <a:rPr lang="en-US" altLang="en-US">
                <a:solidFill>
                  <a:srgbClr val="715F2B"/>
                </a:solidFill>
              </a:rPr>
              <a:pPr/>
              <a:t>19</a:t>
            </a:fld>
            <a:endParaRPr lang="en-US" altLang="en-US">
              <a:solidFill>
                <a:srgbClr val="715F2B"/>
              </a:solidFill>
            </a:endParaRPr>
          </a:p>
        </p:txBody>
      </p:sp>
      <p:sp>
        <p:nvSpPr>
          <p:cNvPr id="94210" name="Rectangle 2"/>
          <p:cNvSpPr>
            <a:spLocks noGrp="1" noChangeArrowheads="1"/>
          </p:cNvSpPr>
          <p:nvPr>
            <p:ph type="title"/>
          </p:nvPr>
        </p:nvSpPr>
        <p:spPr/>
        <p:txBody>
          <a:bodyPr/>
          <a:lstStyle/>
          <a:p>
            <a:r>
              <a:rPr lang="en-US" altLang="en-US" dirty="0">
                <a:ln w="10160">
                  <a:solidFill>
                    <a:schemeClr val="accent1"/>
                  </a:solidFill>
                  <a:prstDash val="solid"/>
                </a:ln>
                <a:solidFill>
                  <a:srgbClr val="FFFFFF"/>
                </a:solidFill>
                <a:effectLst>
                  <a:outerShdw blurRad="38100" dist="32000" dir="5400000" algn="tl">
                    <a:srgbClr val="000000">
                      <a:alpha val="30000"/>
                    </a:srgbClr>
                  </a:outerShdw>
                </a:effectLst>
              </a:rPr>
              <a:t>Dinosaurs &amp; Beetles</a:t>
            </a:r>
          </a:p>
        </p:txBody>
      </p:sp>
      <p:sp>
        <p:nvSpPr>
          <p:cNvPr id="94211" name="Rectangle 3"/>
          <p:cNvSpPr>
            <a:spLocks noGrp="1" noChangeArrowheads="1"/>
          </p:cNvSpPr>
          <p:nvPr>
            <p:ph type="body" sz="half" idx="1"/>
          </p:nvPr>
        </p:nvSpPr>
        <p:spPr>
          <a:xfrm>
            <a:off x="0" y="990600"/>
            <a:ext cx="4267200" cy="3276600"/>
          </a:xfrm>
          <a:noFill/>
        </p:spPr>
        <p:txBody>
          <a:bodyPr/>
          <a:lstStyle/>
          <a:p>
            <a:pPr>
              <a:lnSpc>
                <a:spcPct val="90000"/>
              </a:lnSpc>
            </a:pPr>
            <a:r>
              <a:rPr lang="en-US" altLang="en-US" sz="3200" dirty="0">
                <a:solidFill>
                  <a:schemeClr val="tx2">
                    <a:lumMod val="10000"/>
                    <a:lumOff val="90000"/>
                  </a:schemeClr>
                </a:solidFill>
              </a:rPr>
              <a:t>what do </a:t>
            </a:r>
            <a:r>
              <a:rPr lang="en-US" altLang="en-US" sz="3200" dirty="0" smtClean="0">
                <a:solidFill>
                  <a:schemeClr val="tx2">
                    <a:lumMod val="10000"/>
                    <a:lumOff val="90000"/>
                  </a:schemeClr>
                </a:solidFill>
              </a:rPr>
              <a:t>half inch </a:t>
            </a:r>
            <a:r>
              <a:rPr lang="en-US" altLang="en-US" sz="3200" dirty="0">
                <a:solidFill>
                  <a:schemeClr val="tx2">
                    <a:lumMod val="10000"/>
                    <a:lumOff val="90000"/>
                  </a:schemeClr>
                </a:solidFill>
              </a:rPr>
              <a:t>beetles and fire breathing dragons have in common? </a:t>
            </a:r>
          </a:p>
          <a:p>
            <a:pPr>
              <a:lnSpc>
                <a:spcPct val="90000"/>
              </a:lnSpc>
            </a:pPr>
            <a:r>
              <a:rPr lang="en-US" altLang="en-US" sz="3200" dirty="0">
                <a:solidFill>
                  <a:schemeClr val="tx2">
                    <a:lumMod val="10000"/>
                    <a:lumOff val="90000"/>
                  </a:schemeClr>
                </a:solidFill>
              </a:rPr>
              <a:t>perhaps an explanation of how Leviathan blew fire</a:t>
            </a:r>
          </a:p>
        </p:txBody>
      </p:sp>
      <p:sp>
        <p:nvSpPr>
          <p:cNvPr id="94213" name="Rectangle 5"/>
          <p:cNvSpPr>
            <a:spLocks noGrp="1" noChangeArrowheads="1"/>
          </p:cNvSpPr>
          <p:nvPr>
            <p:ph type="body" sz="half" idx="2"/>
          </p:nvPr>
        </p:nvSpPr>
        <p:spPr>
          <a:xfrm>
            <a:off x="0" y="4191000"/>
            <a:ext cx="9144000" cy="2667000"/>
          </a:xfrm>
        </p:spPr>
        <p:txBody>
          <a:bodyPr/>
          <a:lstStyle/>
          <a:p>
            <a:r>
              <a:rPr lang="en-US" altLang="en-US" dirty="0">
                <a:solidFill>
                  <a:schemeClr val="tx2">
                    <a:lumMod val="10000"/>
                    <a:lumOff val="90000"/>
                  </a:schemeClr>
                </a:solidFill>
              </a:rPr>
              <a:t>In speaking about the Bombardier beetle’s 212º noxious gas blast, Duane T. Gish, Ph.D. writes:  </a:t>
            </a:r>
            <a:endParaRPr lang="en-US" altLang="en-US" dirty="0" smtClean="0">
              <a:solidFill>
                <a:schemeClr val="tx2">
                  <a:lumMod val="10000"/>
                  <a:lumOff val="90000"/>
                </a:schemeClr>
              </a:solidFill>
            </a:endParaRPr>
          </a:p>
          <a:p>
            <a:pPr lvl="1"/>
            <a:r>
              <a:rPr lang="en-US" altLang="en-US" i="1" dirty="0" smtClean="0">
                <a:solidFill>
                  <a:schemeClr val="tx2">
                    <a:lumMod val="10000"/>
                    <a:lumOff val="90000"/>
                  </a:schemeClr>
                </a:solidFill>
              </a:rPr>
              <a:t>“</a:t>
            </a:r>
            <a:r>
              <a:rPr lang="en-US" altLang="en-US" i="1" dirty="0">
                <a:solidFill>
                  <a:schemeClr val="tx2">
                    <a:lumMod val="10000"/>
                    <a:lumOff val="90000"/>
                  </a:schemeClr>
                </a:solidFill>
              </a:rPr>
              <a:t>The chemicals and catalysts react to form another chemical, called </a:t>
            </a:r>
            <a:r>
              <a:rPr lang="en-US" altLang="en-US" i="1" dirty="0" err="1">
                <a:solidFill>
                  <a:schemeClr val="tx2">
                    <a:lumMod val="10000"/>
                    <a:lumOff val="90000"/>
                  </a:schemeClr>
                </a:solidFill>
              </a:rPr>
              <a:t>quinone</a:t>
            </a:r>
            <a:r>
              <a:rPr lang="en-US" altLang="en-US" i="1" dirty="0">
                <a:solidFill>
                  <a:schemeClr val="tx2">
                    <a:lumMod val="10000"/>
                    <a:lumOff val="90000"/>
                  </a:schemeClr>
                </a:solidFill>
              </a:rPr>
              <a:t>, which is very irritating.  All of this happens extremely quickly in the bombardier beetle’s combustion tubes. . .”</a:t>
            </a:r>
            <a:endParaRPr lang="en-US" altLang="en-US" dirty="0">
              <a:solidFill>
                <a:schemeClr val="tx2">
                  <a:lumMod val="10000"/>
                  <a:lumOff val="90000"/>
                </a:schemeClr>
              </a:solidFill>
            </a:endParaRPr>
          </a:p>
          <a:p>
            <a:endParaRPr lang="en-US" altLang="en-US" dirty="0"/>
          </a:p>
        </p:txBody>
      </p:sp>
      <p:pic>
        <p:nvPicPr>
          <p:cNvPr id="94212" name="Picture 4" descr="bombardier beetl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143000"/>
            <a:ext cx="4540250" cy="309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014469"/>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94211">
                                            <p:txEl>
                                              <p:pRg st="1" end="1"/>
                                            </p:txEl>
                                          </p:spTgt>
                                        </p:tgtEl>
                                        <p:attrNameLst>
                                          <p:attrName>style.visibility</p:attrName>
                                        </p:attrNameLst>
                                      </p:cBhvr>
                                      <p:to>
                                        <p:strVal val="visible"/>
                                      </p:to>
                                    </p:set>
                                    <p:anim calcmode="lin" valueType="num">
                                      <p:cBhvr>
                                        <p:cTn id="7" dur="500" fill="hold"/>
                                        <p:tgtEl>
                                          <p:spTgt spid="9421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94211">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94211">
                                            <p:txEl>
                                              <p:pRg st="1" end="1"/>
                                            </p:txEl>
                                          </p:spTgt>
                                        </p:tgtEl>
                                        <p:attrNameLst>
                                          <p:attrName>style.rotation</p:attrName>
                                        </p:attrNameLst>
                                      </p:cBhvr>
                                      <p:tavLst>
                                        <p:tav tm="0">
                                          <p:val>
                                            <p:fltVal val="360"/>
                                          </p:val>
                                        </p:tav>
                                        <p:tav tm="100000">
                                          <p:val>
                                            <p:fltVal val="0"/>
                                          </p:val>
                                        </p:tav>
                                      </p:tavLst>
                                    </p:anim>
                                    <p:animEffect transition="in" filter="fade">
                                      <p:cBhvr>
                                        <p:cTn id="10" dur="500"/>
                                        <p:tgtEl>
                                          <p:spTgt spid="94211">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94213">
                                            <p:txEl>
                                              <p:pRg st="0" end="0"/>
                                            </p:txEl>
                                          </p:spTgt>
                                        </p:tgtEl>
                                        <p:attrNameLst>
                                          <p:attrName>style.visibility</p:attrName>
                                        </p:attrNameLst>
                                      </p:cBhvr>
                                      <p:to>
                                        <p:strVal val="visible"/>
                                      </p:to>
                                    </p:set>
                                    <p:animEffect transition="in" filter="randombar(horizontal)">
                                      <p:cBhvr>
                                        <p:cTn id="15" dur="500"/>
                                        <p:tgtEl>
                                          <p:spTgt spid="94213">
                                            <p:txEl>
                                              <p:pRg st="0" end="0"/>
                                            </p:txEl>
                                          </p:spTgt>
                                        </p:tgtEl>
                                      </p:cBhvr>
                                    </p:animEffect>
                                  </p:childTnLst>
                                </p:cTn>
                              </p:par>
                              <p:par>
                                <p:cTn id="16" presetID="49" presetClass="entr" presetSubtype="0" decel="100000" fill="hold" grpId="0" nodeType="withEffect">
                                  <p:stCondLst>
                                    <p:cond delay="0"/>
                                  </p:stCondLst>
                                  <p:iterate type="lt">
                                    <p:tmPct val="10000"/>
                                  </p:iterate>
                                  <p:childTnLst>
                                    <p:set>
                                      <p:cBhvr>
                                        <p:cTn id="17" dur="1" fill="hold">
                                          <p:stCondLst>
                                            <p:cond delay="0"/>
                                          </p:stCondLst>
                                        </p:cTn>
                                        <p:tgtEl>
                                          <p:spTgt spid="94213">
                                            <p:txEl>
                                              <p:pRg st="1" end="1"/>
                                            </p:txEl>
                                          </p:spTgt>
                                        </p:tgtEl>
                                        <p:attrNameLst>
                                          <p:attrName>style.visibility</p:attrName>
                                        </p:attrNameLst>
                                      </p:cBhvr>
                                      <p:to>
                                        <p:strVal val="visible"/>
                                      </p:to>
                                    </p:set>
                                    <p:anim calcmode="lin" valueType="num">
                                      <p:cBhvr>
                                        <p:cTn id="18" dur="500" fill="hold"/>
                                        <p:tgtEl>
                                          <p:spTgt spid="9421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94213">
                                            <p:txEl>
                                              <p:pRg st="1" end="1"/>
                                            </p:txEl>
                                          </p:spTgt>
                                        </p:tgtEl>
                                        <p:attrNameLst>
                                          <p:attrName>ppt_h</p:attrName>
                                        </p:attrNameLst>
                                      </p:cBhvr>
                                      <p:tavLst>
                                        <p:tav tm="0">
                                          <p:val>
                                            <p:fltVal val="0"/>
                                          </p:val>
                                        </p:tav>
                                        <p:tav tm="100000">
                                          <p:val>
                                            <p:strVal val="#ppt_h"/>
                                          </p:val>
                                        </p:tav>
                                      </p:tavLst>
                                    </p:anim>
                                    <p:anim calcmode="lin" valueType="num">
                                      <p:cBhvr>
                                        <p:cTn id="20" dur="500" fill="hold"/>
                                        <p:tgtEl>
                                          <p:spTgt spid="94213">
                                            <p:txEl>
                                              <p:pRg st="1" end="1"/>
                                            </p:txEl>
                                          </p:spTgt>
                                        </p:tgtEl>
                                        <p:attrNameLst>
                                          <p:attrName>style.rotation</p:attrName>
                                        </p:attrNameLst>
                                      </p:cBhvr>
                                      <p:tavLst>
                                        <p:tav tm="0">
                                          <p:val>
                                            <p:fltVal val="360"/>
                                          </p:val>
                                        </p:tav>
                                        <p:tav tm="100000">
                                          <p:val>
                                            <p:fltVal val="0"/>
                                          </p:val>
                                        </p:tav>
                                      </p:tavLst>
                                    </p:anim>
                                    <p:animEffect transition="in" filter="fade">
                                      <p:cBhvr>
                                        <p:cTn id="21" dur="500"/>
                                        <p:tgtEl>
                                          <p:spTgt spid="942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uiExpand="1" build="p"/>
      <p:bldP spid="9421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762000" y="1600200"/>
            <a:ext cx="6553200" cy="5029200"/>
          </a:xfrm>
        </p:spPr>
        <p:txBody>
          <a:bodyPr>
            <a:normAutofit fontScale="92500" lnSpcReduction="10000"/>
          </a:bodyPr>
          <a:lstStyle/>
          <a:p>
            <a:pPr marL="914400" indent="-914400">
              <a:buNone/>
            </a:pPr>
            <a:r>
              <a:rPr lang="en-US" sz="3600" b="1" dirty="0" smtClean="0">
                <a:solidFill>
                  <a:schemeClr val="accent3"/>
                </a:solidFill>
              </a:rPr>
              <a:t>1	</a:t>
            </a:r>
            <a:r>
              <a:rPr lang="en-US" sz="3600" dirty="0" smtClean="0">
                <a:solidFill>
                  <a:schemeClr val="accent3"/>
                </a:solidFill>
              </a:rPr>
              <a:t>evidence for dinosaurs and man living together</a:t>
            </a:r>
          </a:p>
          <a:p>
            <a:pPr marL="914400" indent="-914400">
              <a:buNone/>
            </a:pPr>
            <a:r>
              <a:rPr lang="en-US" sz="3600" b="1" dirty="0" smtClean="0">
                <a:solidFill>
                  <a:schemeClr val="tx2"/>
                </a:solidFill>
              </a:rPr>
              <a:t>2</a:t>
            </a:r>
            <a:r>
              <a:rPr lang="en-US" sz="3600" b="1" baseline="-25000" dirty="0" smtClean="0">
                <a:solidFill>
                  <a:schemeClr val="tx2"/>
                </a:solidFill>
              </a:rPr>
              <a:t>(a-d) </a:t>
            </a:r>
            <a:r>
              <a:rPr lang="en-US" sz="3600" dirty="0" smtClean="0">
                <a:solidFill>
                  <a:schemeClr val="tx2"/>
                </a:solidFill>
              </a:rPr>
              <a:t>the conflict between Job, friends, Jehovah;  Elihu’s response; God’s 1</a:t>
            </a:r>
            <a:r>
              <a:rPr lang="en-US" sz="3600" baseline="30000" dirty="0" smtClean="0">
                <a:solidFill>
                  <a:schemeClr val="tx2"/>
                </a:solidFill>
              </a:rPr>
              <a:t>st</a:t>
            </a:r>
            <a:r>
              <a:rPr lang="en-US" sz="3600" dirty="0" smtClean="0">
                <a:solidFill>
                  <a:schemeClr val="tx2"/>
                </a:solidFill>
              </a:rPr>
              <a:t> response</a:t>
            </a:r>
          </a:p>
          <a:p>
            <a:pPr marL="914400" indent="-914400">
              <a:buNone/>
            </a:pPr>
            <a:r>
              <a:rPr lang="en-US" sz="3600" b="1" dirty="0" smtClean="0">
                <a:solidFill>
                  <a:srgbClr val="C00000"/>
                </a:solidFill>
              </a:rPr>
              <a:t>3</a:t>
            </a:r>
            <a:r>
              <a:rPr lang="en-US" sz="3600" b="1" baseline="-25000" dirty="0" smtClean="0">
                <a:solidFill>
                  <a:srgbClr val="C00000"/>
                </a:solidFill>
              </a:rPr>
              <a:t>a</a:t>
            </a:r>
            <a:r>
              <a:rPr lang="en-US" sz="3600" dirty="0" smtClean="0">
                <a:solidFill>
                  <a:srgbClr val="C00000"/>
                </a:solidFill>
              </a:rPr>
              <a:t>	God’s 2</a:t>
            </a:r>
            <a:r>
              <a:rPr lang="en-US" sz="3600" baseline="30000" dirty="0" smtClean="0">
                <a:solidFill>
                  <a:srgbClr val="C00000"/>
                </a:solidFill>
              </a:rPr>
              <a:t>nd</a:t>
            </a:r>
            <a:r>
              <a:rPr lang="en-US" sz="3600" dirty="0" smtClean="0">
                <a:solidFill>
                  <a:srgbClr val="C00000"/>
                </a:solidFill>
              </a:rPr>
              <a:t> response –the BEHEMOTH</a:t>
            </a:r>
          </a:p>
          <a:p>
            <a:pPr marL="914400" indent="-914400">
              <a:buNone/>
            </a:pPr>
            <a:r>
              <a:rPr lang="en-US" sz="3600" b="1" dirty="0" smtClean="0">
                <a:solidFill>
                  <a:srgbClr val="C00000"/>
                </a:solidFill>
              </a:rPr>
              <a:t>3</a:t>
            </a:r>
            <a:r>
              <a:rPr lang="en-US" sz="3600" b="1" baseline="-25000" dirty="0" smtClean="0">
                <a:solidFill>
                  <a:srgbClr val="C00000"/>
                </a:solidFill>
              </a:rPr>
              <a:t>b</a:t>
            </a:r>
            <a:r>
              <a:rPr lang="en-US" sz="3600" b="1" dirty="0" smtClean="0">
                <a:solidFill>
                  <a:srgbClr val="C00000"/>
                </a:solidFill>
              </a:rPr>
              <a:t>	</a:t>
            </a:r>
            <a:r>
              <a:rPr lang="en-US" sz="3600" dirty="0" smtClean="0">
                <a:solidFill>
                  <a:srgbClr val="C00000"/>
                </a:solidFill>
              </a:rPr>
              <a:t>God’s 2</a:t>
            </a:r>
            <a:r>
              <a:rPr lang="en-US" sz="3600" baseline="30000" dirty="0" smtClean="0">
                <a:solidFill>
                  <a:srgbClr val="C00000"/>
                </a:solidFill>
              </a:rPr>
              <a:t>nd</a:t>
            </a:r>
            <a:r>
              <a:rPr lang="en-US" sz="3600" dirty="0" smtClean="0">
                <a:solidFill>
                  <a:srgbClr val="C00000"/>
                </a:solidFill>
              </a:rPr>
              <a:t> response –the LEVIATHAN</a:t>
            </a:r>
            <a:endParaRPr lang="en-US" sz="3600" b="1" dirty="0" smtClean="0">
              <a:solidFill>
                <a:srgbClr val="C00000"/>
              </a:solidFill>
            </a:endParaRPr>
          </a:p>
        </p:txBody>
      </p:sp>
      <p:sp>
        <p:nvSpPr>
          <p:cNvPr id="16" name="TextBox 15"/>
          <p:cNvSpPr txBox="1"/>
          <p:nvPr/>
        </p:nvSpPr>
        <p:spPr>
          <a:xfrm>
            <a:off x="7465735" y="1900535"/>
            <a:ext cx="1373467"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400" dirty="0" smtClean="0">
                <a:solidFill>
                  <a:srgbClr val="E68422"/>
                </a:solidFill>
              </a:rPr>
              <a:t>concept</a:t>
            </a:r>
            <a:endParaRPr lang="en-US" sz="2400" dirty="0">
              <a:solidFill>
                <a:srgbClr val="E68422"/>
              </a:solidFill>
            </a:endParaRPr>
          </a:p>
        </p:txBody>
      </p:sp>
      <p:sp>
        <p:nvSpPr>
          <p:cNvPr id="13" name="TextBox 12"/>
          <p:cNvSpPr txBox="1"/>
          <p:nvPr/>
        </p:nvSpPr>
        <p:spPr>
          <a:xfrm>
            <a:off x="7553586" y="5488631"/>
            <a:ext cx="1197764" cy="461665"/>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smtClean="0">
                <a:solidFill>
                  <a:srgbClr val="C00000"/>
                </a:solidFill>
              </a:rPr>
              <a:t>content</a:t>
            </a:r>
            <a:endParaRPr lang="en-US" sz="2400" dirty="0">
              <a:solidFill>
                <a:srgbClr val="C00000"/>
              </a:solidFill>
            </a:endParaRPr>
          </a:p>
        </p:txBody>
      </p:sp>
      <p:sp>
        <p:nvSpPr>
          <p:cNvPr id="7" name="TextBox 6"/>
          <p:cNvSpPr txBox="1"/>
          <p:nvPr/>
        </p:nvSpPr>
        <p:spPr>
          <a:xfrm>
            <a:off x="7465733" y="3655366"/>
            <a:ext cx="1373467" cy="46166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dirty="0" smtClean="0">
                <a:solidFill>
                  <a:srgbClr val="6076B4">
                    <a:lumMod val="75000"/>
                  </a:srgbClr>
                </a:solidFill>
              </a:rPr>
              <a:t>context</a:t>
            </a:r>
            <a:endParaRPr lang="en-US" sz="2400" dirty="0">
              <a:solidFill>
                <a:srgbClr val="6076B4">
                  <a:lumMod val="75000"/>
                </a:srgbClr>
              </a:solidFill>
            </a:endParaRPr>
          </a:p>
        </p:txBody>
      </p:sp>
      <p:sp>
        <p:nvSpPr>
          <p:cNvPr id="4" name="TextBox 3"/>
          <p:cNvSpPr txBox="1"/>
          <p:nvPr/>
        </p:nvSpPr>
        <p:spPr>
          <a:xfrm>
            <a:off x="6629400" y="5867400"/>
            <a:ext cx="2298363" cy="917079"/>
          </a:xfrm>
          <a:prstGeom prst="leftArrow">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400" b="1" dirty="0" smtClean="0"/>
              <a:t>This Lesson</a:t>
            </a:r>
            <a:endParaRPr lang="en-US" sz="2400" b="1" dirty="0"/>
          </a:p>
        </p:txBody>
      </p:sp>
    </p:spTree>
    <p:extLst>
      <p:ext uri="{BB962C8B-B14F-4D97-AF65-F5344CB8AC3E}">
        <p14:creationId xmlns:p14="http://schemas.microsoft.com/office/powerpoint/2010/main" val="247682244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2000" fill="remove" nodeType="afterEffect">
                                  <p:stCondLst>
                                    <p:cond delay="0"/>
                                  </p:stCondLst>
                                  <p:childTnLst>
                                    <p:animClr clrSpc="rgb" dir="cw">
                                      <p:cBhvr override="childStyle">
                                        <p:cTn id="6" dur="500" autoRev="1" fill="remove"/>
                                        <p:tgtEl>
                                          <p:spTgt spid="3">
                                            <p:txEl>
                                              <p:pRg st="0" end="0"/>
                                            </p:txEl>
                                          </p:spTgt>
                                        </p:tgtEl>
                                        <p:attrNameLst>
                                          <p:attrName>style.color</p:attrName>
                                        </p:attrNameLst>
                                      </p:cBhvr>
                                      <p:to>
                                        <a:schemeClr val="bg1"/>
                                      </p:to>
                                    </p:animClr>
                                    <p:animClr clrSpc="rgb" dir="cw">
                                      <p:cBhvr>
                                        <p:cTn id="7" dur="500" autoRev="1" fill="remove"/>
                                        <p:tgtEl>
                                          <p:spTgt spid="3">
                                            <p:txEl>
                                              <p:pRg st="0" end="0"/>
                                            </p:txEl>
                                          </p:spTgt>
                                        </p:tgtEl>
                                        <p:attrNameLst>
                                          <p:attrName>fillcolor</p:attrName>
                                        </p:attrNameLst>
                                      </p:cBhvr>
                                      <p:to>
                                        <a:schemeClr val="bg1"/>
                                      </p:to>
                                    </p:animClr>
                                    <p:set>
                                      <p:cBhvr>
                                        <p:cTn id="8" dur="500" autoRev="1" fill="remove"/>
                                        <p:tgtEl>
                                          <p:spTgt spid="3">
                                            <p:txEl>
                                              <p:pRg st="0" end="0"/>
                                            </p:txEl>
                                          </p:spTgt>
                                        </p:tgtEl>
                                        <p:attrNameLst>
                                          <p:attrName>fill.type</p:attrName>
                                        </p:attrNameLst>
                                      </p:cBhvr>
                                      <p:to>
                                        <p:strVal val="solid"/>
                                      </p:to>
                                    </p:set>
                                    <p:set>
                                      <p:cBhvr>
                                        <p:cTn id="9" dur="50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22" presetClass="emph" presetSubtype="0" repeatCount="3000" fill="remove" nodeType="clickEffect">
                                  <p:stCondLst>
                                    <p:cond delay="0"/>
                                  </p:stCondLst>
                                  <p:childTnLst>
                                    <p:animClr clrSpc="hsl" dir="cw">
                                      <p:cBhvr override="childStyle">
                                        <p:cTn id="13" dur="500" fill="hold"/>
                                        <p:tgtEl>
                                          <p:spTgt spid="3">
                                            <p:txEl>
                                              <p:pRg st="1" end="1"/>
                                            </p:txEl>
                                          </p:spTgt>
                                        </p:tgtEl>
                                        <p:attrNameLst>
                                          <p:attrName>style.color</p:attrName>
                                        </p:attrNameLst>
                                      </p:cBhvr>
                                      <p:by>
                                        <p:hsl h="-7200000" s="0" l="0"/>
                                      </p:by>
                                    </p:animClr>
                                    <p:animClr clrSpc="hsl" dir="cw">
                                      <p:cBhvr>
                                        <p:cTn id="14" dur="500" fill="hold"/>
                                        <p:tgtEl>
                                          <p:spTgt spid="3">
                                            <p:txEl>
                                              <p:pRg st="1" end="1"/>
                                            </p:txEl>
                                          </p:spTgt>
                                        </p:tgtEl>
                                        <p:attrNameLst>
                                          <p:attrName>fillcolor</p:attrName>
                                        </p:attrNameLst>
                                      </p:cBhvr>
                                      <p:by>
                                        <p:hsl h="-7200000" s="0" l="0"/>
                                      </p:by>
                                    </p:animClr>
                                    <p:animClr clrSpc="hsl" dir="cw">
                                      <p:cBhvr>
                                        <p:cTn id="15" dur="500" fill="hold"/>
                                        <p:tgtEl>
                                          <p:spTgt spid="3">
                                            <p:txEl>
                                              <p:pRg st="1" end="1"/>
                                            </p:txEl>
                                          </p:spTgt>
                                        </p:tgtEl>
                                        <p:attrNameLst>
                                          <p:attrName>stroke.color</p:attrName>
                                        </p:attrNameLst>
                                      </p:cBhvr>
                                      <p:by>
                                        <p:hsl h="-7200000" s="0" l="0"/>
                                      </p:by>
                                    </p:animClr>
                                    <p:set>
                                      <p:cBhvr>
                                        <p:cTn id="16" dur="500" fill="hold"/>
                                        <p:tgtEl>
                                          <p:spTgt spid="3">
                                            <p:txEl>
                                              <p:pRg st="1" end="1"/>
                                            </p:txEl>
                                          </p:spTgt>
                                        </p:tgtEl>
                                        <p:attrNameLst>
                                          <p:attrName>fill.type</p:attrName>
                                        </p:attrNameLst>
                                      </p:cBhvr>
                                      <p:to>
                                        <p:strVal val="solid"/>
                                      </p:to>
                                    </p:se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175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mph" presetSubtype="0" repeatCount="3000" fill="remove" nodeType="clickEffect">
                                  <p:stCondLst>
                                    <p:cond delay="0"/>
                                  </p:stCondLst>
                                  <p:childTnLst>
                                    <p:animClr clrSpc="hsl" dir="cw">
                                      <p:cBhvr override="childStyle">
                                        <p:cTn id="23" dur="500" fill="hold"/>
                                        <p:tgtEl>
                                          <p:spTgt spid="3">
                                            <p:txEl>
                                              <p:pRg st="2" end="2"/>
                                            </p:txEl>
                                          </p:spTgt>
                                        </p:tgtEl>
                                        <p:attrNameLst>
                                          <p:attrName>style.color</p:attrName>
                                        </p:attrNameLst>
                                      </p:cBhvr>
                                      <p:by>
                                        <p:hsl h="7200000" s="0" l="0"/>
                                      </p:by>
                                    </p:animClr>
                                    <p:animClr clrSpc="hsl" dir="cw">
                                      <p:cBhvr>
                                        <p:cTn id="24" dur="500" fill="hold"/>
                                        <p:tgtEl>
                                          <p:spTgt spid="3">
                                            <p:txEl>
                                              <p:pRg st="2" end="2"/>
                                            </p:txEl>
                                          </p:spTgt>
                                        </p:tgtEl>
                                        <p:attrNameLst>
                                          <p:attrName>fillcolor</p:attrName>
                                        </p:attrNameLst>
                                      </p:cBhvr>
                                      <p:by>
                                        <p:hsl h="7200000" s="0" l="0"/>
                                      </p:by>
                                    </p:animClr>
                                    <p:animClr clrSpc="hsl" dir="cw">
                                      <p:cBhvr>
                                        <p:cTn id="25" dur="500" fill="hold"/>
                                        <p:tgtEl>
                                          <p:spTgt spid="3">
                                            <p:txEl>
                                              <p:pRg st="2" end="2"/>
                                            </p:txEl>
                                          </p:spTgt>
                                        </p:tgtEl>
                                        <p:attrNameLst>
                                          <p:attrName>stroke.color</p:attrName>
                                        </p:attrNameLst>
                                      </p:cBhvr>
                                      <p:by>
                                        <p:hsl h="7200000" s="0" l="0"/>
                                      </p:by>
                                    </p:animClr>
                                    <p:set>
                                      <p:cBhvr>
                                        <p:cTn id="26" dur="500" fill="hold"/>
                                        <p:tgtEl>
                                          <p:spTgt spid="3">
                                            <p:txEl>
                                              <p:pRg st="2" end="2"/>
                                            </p:txEl>
                                          </p:spTgt>
                                        </p:tgtEl>
                                        <p:attrNameLst>
                                          <p:attrName>fill.type</p:attrName>
                                        </p:attrNameLst>
                                      </p:cBhvr>
                                      <p:to>
                                        <p:strVal val="solid"/>
                                      </p:to>
                                    </p:set>
                                  </p:childTnLst>
                                </p:cTn>
                              </p:par>
                            </p:childTnLst>
                          </p:cTn>
                        </p:par>
                        <p:par>
                          <p:cTn id="27" fill="hold">
                            <p:stCondLst>
                              <p:cond delay="1500"/>
                            </p:stCondLst>
                            <p:childTnLst>
                              <p:par>
                                <p:cTn id="28" presetID="21" presetClass="emph" presetSubtype="0" repeatCount="3000" fill="remove" nodeType="afterEffect">
                                  <p:stCondLst>
                                    <p:cond delay="0"/>
                                  </p:stCondLst>
                                  <p:childTnLst>
                                    <p:animClr clrSpc="hsl" dir="cw">
                                      <p:cBhvr override="childStyle">
                                        <p:cTn id="29" dur="500" fill="hold"/>
                                        <p:tgtEl>
                                          <p:spTgt spid="3">
                                            <p:txEl>
                                              <p:pRg st="3" end="3"/>
                                            </p:txEl>
                                          </p:spTgt>
                                        </p:tgtEl>
                                        <p:attrNameLst>
                                          <p:attrName>style.color</p:attrName>
                                        </p:attrNameLst>
                                      </p:cBhvr>
                                      <p:by>
                                        <p:hsl h="7200000" s="0" l="0"/>
                                      </p:by>
                                    </p:animClr>
                                    <p:animClr clrSpc="hsl" dir="cw">
                                      <p:cBhvr>
                                        <p:cTn id="30" dur="500" fill="hold"/>
                                        <p:tgtEl>
                                          <p:spTgt spid="3">
                                            <p:txEl>
                                              <p:pRg st="3" end="3"/>
                                            </p:txEl>
                                          </p:spTgt>
                                        </p:tgtEl>
                                        <p:attrNameLst>
                                          <p:attrName>fillcolor</p:attrName>
                                        </p:attrNameLst>
                                      </p:cBhvr>
                                      <p:by>
                                        <p:hsl h="7200000" s="0" l="0"/>
                                      </p:by>
                                    </p:animClr>
                                    <p:animClr clrSpc="hsl" dir="cw">
                                      <p:cBhvr>
                                        <p:cTn id="31" dur="500" fill="hold"/>
                                        <p:tgtEl>
                                          <p:spTgt spid="3">
                                            <p:txEl>
                                              <p:pRg st="3" end="3"/>
                                            </p:txEl>
                                          </p:spTgt>
                                        </p:tgtEl>
                                        <p:attrNameLst>
                                          <p:attrName>stroke.color</p:attrName>
                                        </p:attrNameLst>
                                      </p:cBhvr>
                                      <p:by>
                                        <p:hsl h="7200000" s="0" l="0"/>
                                      </p:by>
                                    </p:animClr>
                                    <p:set>
                                      <p:cBhvr>
                                        <p:cTn id="32" dur="500" fill="hold"/>
                                        <p:tgtEl>
                                          <p:spTgt spid="3">
                                            <p:txEl>
                                              <p:pRg st="3" end="3"/>
                                            </p:txEl>
                                          </p:spTgt>
                                        </p:tgtEl>
                                        <p:attrNameLst>
                                          <p:attrName>fill.type</p:attrName>
                                        </p:attrNameLst>
                                      </p:cBhvr>
                                      <p:to>
                                        <p:strVal val="solid"/>
                                      </p:to>
                                    </p:se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par>
                          <p:cTn id="36" fill="hold">
                            <p:stCondLst>
                              <p:cond delay="3000"/>
                            </p:stCondLst>
                            <p:childTnLst>
                              <p:par>
                                <p:cTn id="37" presetID="2" presetClass="entr" presetSubtype="2" fill="hold" grpId="0" nodeType="after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1500" fill="hold"/>
                                        <p:tgtEl>
                                          <p:spTgt spid="4"/>
                                        </p:tgtEl>
                                        <p:attrNameLst>
                                          <p:attrName>ppt_x</p:attrName>
                                        </p:attrNameLst>
                                      </p:cBhvr>
                                      <p:tavLst>
                                        <p:tav tm="0">
                                          <p:val>
                                            <p:strVal val="1+#ppt_w/2"/>
                                          </p:val>
                                        </p:tav>
                                        <p:tav tm="100000">
                                          <p:val>
                                            <p:strVal val="#ppt_x"/>
                                          </p:val>
                                        </p:tav>
                                      </p:tavLst>
                                    </p:anim>
                                    <p:anim calcmode="lin" valueType="num">
                                      <p:cBhvr additive="base">
                                        <p:cTn id="40" dur="1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6" name="Slide Number Placeholder 6"/>
          <p:cNvSpPr>
            <a:spLocks noGrp="1"/>
          </p:cNvSpPr>
          <p:nvPr>
            <p:ph type="sldNum" sz="quarter" idx="12"/>
          </p:nvPr>
        </p:nvSpPr>
        <p:spPr/>
        <p:txBody>
          <a:bodyPr/>
          <a:lstStyle/>
          <a:p>
            <a:fld id="{6826763C-AE6B-45B5-ABE0-52545B5336D7}" type="slidenum">
              <a:rPr lang="en-US" altLang="en-US">
                <a:solidFill>
                  <a:srgbClr val="715F2B"/>
                </a:solidFill>
              </a:rPr>
              <a:pPr/>
              <a:t>20</a:t>
            </a:fld>
            <a:endParaRPr lang="en-US" altLang="en-US">
              <a:solidFill>
                <a:srgbClr val="715F2B"/>
              </a:solidFill>
            </a:endParaRPr>
          </a:p>
        </p:txBody>
      </p:sp>
      <p:sp>
        <p:nvSpPr>
          <p:cNvPr id="103428" name="Rectangle 4"/>
          <p:cNvSpPr>
            <a:spLocks noGrp="1" noChangeArrowheads="1"/>
          </p:cNvSpPr>
          <p:nvPr>
            <p:ph type="title"/>
          </p:nvPr>
        </p:nvSpPr>
        <p:spPr/>
        <p:txBody>
          <a:bodyPr/>
          <a:lstStyle/>
          <a:p>
            <a:r>
              <a:rPr lang="en-US" altLang="en-US" sz="3600" dirty="0" smtClean="0">
                <a:solidFill>
                  <a:schemeClr val="accent3"/>
                </a:solidFill>
              </a:rPr>
              <a:t>Bombardier</a:t>
            </a:r>
            <a:endParaRPr lang="en-US" altLang="en-US" sz="3600" dirty="0">
              <a:solidFill>
                <a:schemeClr val="accent3"/>
              </a:solidFill>
            </a:endParaRPr>
          </a:p>
        </p:txBody>
      </p:sp>
      <p:sp>
        <p:nvSpPr>
          <p:cNvPr id="103435" name="Rectangle 11"/>
          <p:cNvSpPr>
            <a:spLocks noGrp="1" noChangeArrowheads="1"/>
          </p:cNvSpPr>
          <p:nvPr>
            <p:ph type="body" sz="half" idx="1"/>
          </p:nvPr>
        </p:nvSpPr>
        <p:spPr>
          <a:xfrm>
            <a:off x="-304800" y="990600"/>
            <a:ext cx="5257800" cy="5867400"/>
          </a:xfrm>
        </p:spPr>
        <p:txBody>
          <a:bodyPr/>
          <a:lstStyle/>
          <a:p>
            <a:r>
              <a:rPr lang="en-US" altLang="en-US" sz="2800" i="1" dirty="0">
                <a:solidFill>
                  <a:schemeClr val="tx2">
                    <a:lumMod val="10000"/>
                    <a:lumOff val="90000"/>
                  </a:schemeClr>
                </a:solidFill>
              </a:rPr>
              <a:t>“. . .Scientists using special high-speed cameras have recorded both audible pops and puffs of smoke when the bombardier beetle sprays.  They have also discovered that some species emit sprays in violent pulses at the rate of 500 per second”</a:t>
            </a:r>
            <a:r>
              <a:rPr lang="en-US" altLang="en-US" sz="2800" dirty="0">
                <a:solidFill>
                  <a:schemeClr val="tx2">
                    <a:lumMod val="10000"/>
                    <a:lumOff val="90000"/>
                  </a:schemeClr>
                </a:solidFill>
              </a:rPr>
              <a:t> (</a:t>
            </a:r>
            <a:r>
              <a:rPr lang="en-US" altLang="en-US" sz="2800" i="1" dirty="0">
                <a:solidFill>
                  <a:schemeClr val="tx2">
                    <a:lumMod val="10000"/>
                    <a:lumOff val="90000"/>
                  </a:schemeClr>
                </a:solidFill>
              </a:rPr>
              <a:t>Dinosaurs By Design</a:t>
            </a:r>
            <a:r>
              <a:rPr lang="en-US" altLang="en-US" sz="2800" dirty="0">
                <a:solidFill>
                  <a:schemeClr val="tx2">
                    <a:lumMod val="10000"/>
                    <a:lumOff val="90000"/>
                  </a:schemeClr>
                </a:solidFill>
              </a:rPr>
              <a:t>, p. 83).</a:t>
            </a:r>
          </a:p>
          <a:p>
            <a:endParaRPr lang="en-US" altLang="en-US" sz="2800" dirty="0">
              <a:solidFill>
                <a:schemeClr val="tx2">
                  <a:lumMod val="10000"/>
                  <a:lumOff val="90000"/>
                </a:schemeClr>
              </a:solidFill>
            </a:endParaRPr>
          </a:p>
        </p:txBody>
      </p:sp>
      <p:pic>
        <p:nvPicPr>
          <p:cNvPr id="103433" name="Picture 9" descr="bombardier beetle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143000"/>
            <a:ext cx="3581400" cy="3581400"/>
          </a:xfrm>
          <a:prstGeom prst="rect">
            <a:avLst/>
          </a:prstGeom>
          <a:noFill/>
          <a:extLst>
            <a:ext uri="{909E8E84-426E-40DD-AFC4-6F175D3DCCD1}">
              <a14:hiddenFill xmlns:a14="http://schemas.microsoft.com/office/drawing/2010/main">
                <a:solidFill>
                  <a:srgbClr val="FFFFFF"/>
                </a:solidFill>
              </a14:hiddenFill>
            </a:ext>
          </a:extLst>
        </p:spPr>
      </p:pic>
      <p:sp>
        <p:nvSpPr>
          <p:cNvPr id="103437" name="Text Box 13"/>
          <p:cNvSpPr txBox="1">
            <a:spLocks noChangeArrowheads="1"/>
          </p:cNvSpPr>
          <p:nvPr/>
        </p:nvSpPr>
        <p:spPr bwMode="auto">
          <a:xfrm>
            <a:off x="398463" y="5521325"/>
            <a:ext cx="8382000" cy="1077218"/>
          </a:xfrm>
          <a:prstGeom prst="rect">
            <a:avLst/>
          </a:prstGeom>
          <a:solidFill>
            <a:srgbClr val="000000"/>
          </a:solidFill>
          <a:ln w="76200">
            <a:solidFill>
              <a:srgbClr val="FFFFFF"/>
            </a:solidFill>
            <a:miter lim="800000"/>
            <a:headEnd/>
            <a:tailEnd/>
          </a:ln>
          <a:effectLst>
            <a:prstShdw prst="shdw13" dist="53882" dir="13500000">
              <a:schemeClr val="bg2">
                <a:alpha val="50000"/>
              </a:schemeClr>
            </a:prstShdw>
          </a:effectLst>
        </p:spPr>
        <p:txBody>
          <a:bodyPr>
            <a:spAutoFit/>
          </a:bodyPr>
          <a:lstStyle/>
          <a:p>
            <a:pPr algn="ctr" fontAlgn="base">
              <a:spcBef>
                <a:spcPct val="50000"/>
              </a:spcBef>
              <a:spcAft>
                <a:spcPct val="0"/>
              </a:spcAft>
            </a:pPr>
            <a:r>
              <a:rPr lang="en-US" altLang="en-US" sz="3200" b="1" dirty="0" smtClean="0">
                <a:solidFill>
                  <a:srgbClr val="FFFFFF"/>
                </a:solidFill>
                <a:effectLst>
                  <a:outerShdw blurRad="38100" dist="38100" dir="2700000" algn="tl">
                    <a:srgbClr val="333300"/>
                  </a:outerShdw>
                </a:effectLst>
                <a:latin typeface="Arial Black" pitchFamily="34" charset="0"/>
              </a:rPr>
              <a:t>IMAGINE A LARGE REPTILE WITH THE SAME MECHANISM?</a:t>
            </a:r>
          </a:p>
        </p:txBody>
      </p:sp>
    </p:spTree>
    <p:extLst>
      <p:ext uri="{BB962C8B-B14F-4D97-AF65-F5344CB8AC3E}">
        <p14:creationId xmlns:p14="http://schemas.microsoft.com/office/powerpoint/2010/main" val="3145728582"/>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3437"/>
                                        </p:tgtEl>
                                        <p:attrNameLst>
                                          <p:attrName>style.visibility</p:attrName>
                                        </p:attrNameLst>
                                      </p:cBhvr>
                                      <p:to>
                                        <p:strVal val="visible"/>
                                      </p:to>
                                    </p:set>
                                    <p:animEffect transition="in" filter="barn(inVertical)">
                                      <p:cBhvr>
                                        <p:cTn id="7" dur="500"/>
                                        <p:tgtEl>
                                          <p:spTgt spid="1034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93CAFE82-A89D-4BD5-9CB2-F210025120B2}" type="slidenum">
              <a:rPr lang="en-US" altLang="en-US">
                <a:solidFill>
                  <a:srgbClr val="715F2B"/>
                </a:solidFill>
              </a:rPr>
              <a:pPr/>
              <a:t>21</a:t>
            </a:fld>
            <a:endParaRPr lang="en-US" altLang="en-US">
              <a:solidFill>
                <a:srgbClr val="715F2B"/>
              </a:solidFill>
            </a:endParaRPr>
          </a:p>
        </p:txBody>
      </p:sp>
      <p:sp>
        <p:nvSpPr>
          <p:cNvPr id="100360" name="Freeform 8"/>
          <p:cNvSpPr>
            <a:spLocks/>
          </p:cNvSpPr>
          <p:nvPr/>
        </p:nvSpPr>
        <p:spPr bwMode="auto">
          <a:xfrm flipH="1">
            <a:off x="3281363" y="3482975"/>
            <a:ext cx="6196012" cy="2733675"/>
          </a:xfrm>
          <a:custGeom>
            <a:avLst/>
            <a:gdLst>
              <a:gd name="T0" fmla="*/ 817 w 3177"/>
              <a:gd name="T1" fmla="*/ 357 h 3444"/>
              <a:gd name="T2" fmla="*/ 373 w 3177"/>
              <a:gd name="T3" fmla="*/ 565 h 3444"/>
              <a:gd name="T4" fmla="*/ 365 w 3177"/>
              <a:gd name="T5" fmla="*/ 966 h 3444"/>
              <a:gd name="T6" fmla="*/ 396 w 3177"/>
              <a:gd name="T7" fmla="*/ 1141 h 3444"/>
              <a:gd name="T8" fmla="*/ 274 w 3177"/>
              <a:gd name="T9" fmla="*/ 1193 h 3444"/>
              <a:gd name="T10" fmla="*/ 20 w 3177"/>
              <a:gd name="T11" fmla="*/ 1430 h 3444"/>
              <a:gd name="T12" fmla="*/ 2 w 3177"/>
              <a:gd name="T13" fmla="*/ 1749 h 3444"/>
              <a:gd name="T14" fmla="*/ 16 w 3177"/>
              <a:gd name="T15" fmla="*/ 1864 h 3444"/>
              <a:gd name="T16" fmla="*/ 74 w 3177"/>
              <a:gd name="T17" fmla="*/ 1926 h 3444"/>
              <a:gd name="T18" fmla="*/ 152 w 3177"/>
              <a:gd name="T19" fmla="*/ 2002 h 3444"/>
              <a:gd name="T20" fmla="*/ 247 w 3177"/>
              <a:gd name="T21" fmla="*/ 2242 h 3444"/>
              <a:gd name="T22" fmla="*/ 512 w 3177"/>
              <a:gd name="T23" fmla="*/ 2417 h 3444"/>
              <a:gd name="T24" fmla="*/ 266 w 3177"/>
              <a:gd name="T25" fmla="*/ 2554 h 3444"/>
              <a:gd name="T26" fmla="*/ 379 w 3177"/>
              <a:gd name="T27" fmla="*/ 2911 h 3444"/>
              <a:gd name="T28" fmla="*/ 538 w 3177"/>
              <a:gd name="T29" fmla="*/ 3088 h 3444"/>
              <a:gd name="T30" fmla="*/ 578 w 3177"/>
              <a:gd name="T31" fmla="*/ 3152 h 3444"/>
              <a:gd name="T32" fmla="*/ 518 w 3177"/>
              <a:gd name="T33" fmla="*/ 3252 h 3444"/>
              <a:gd name="T34" fmla="*/ 528 w 3177"/>
              <a:gd name="T35" fmla="*/ 3384 h 3444"/>
              <a:gd name="T36" fmla="*/ 586 w 3177"/>
              <a:gd name="T37" fmla="*/ 3444 h 3444"/>
              <a:gd name="T38" fmla="*/ 637 w 3177"/>
              <a:gd name="T39" fmla="*/ 3390 h 3444"/>
              <a:gd name="T40" fmla="*/ 673 w 3177"/>
              <a:gd name="T41" fmla="*/ 3272 h 3444"/>
              <a:gd name="T42" fmla="*/ 706 w 3177"/>
              <a:gd name="T43" fmla="*/ 3154 h 3444"/>
              <a:gd name="T44" fmla="*/ 741 w 3177"/>
              <a:gd name="T45" fmla="*/ 3053 h 3444"/>
              <a:gd name="T46" fmla="*/ 718 w 3177"/>
              <a:gd name="T47" fmla="*/ 2944 h 3444"/>
              <a:gd name="T48" fmla="*/ 734 w 3177"/>
              <a:gd name="T49" fmla="*/ 2863 h 3444"/>
              <a:gd name="T50" fmla="*/ 823 w 3177"/>
              <a:gd name="T51" fmla="*/ 2872 h 3444"/>
              <a:gd name="T52" fmla="*/ 925 w 3177"/>
              <a:gd name="T53" fmla="*/ 2874 h 3444"/>
              <a:gd name="T54" fmla="*/ 1117 w 3177"/>
              <a:gd name="T55" fmla="*/ 2766 h 3444"/>
              <a:gd name="T56" fmla="*/ 1218 w 3177"/>
              <a:gd name="T57" fmla="*/ 2405 h 3444"/>
              <a:gd name="T58" fmla="*/ 1203 w 3177"/>
              <a:gd name="T59" fmla="*/ 2314 h 3444"/>
              <a:gd name="T60" fmla="*/ 1391 w 3177"/>
              <a:gd name="T61" fmla="*/ 2322 h 3444"/>
              <a:gd name="T62" fmla="*/ 1585 w 3177"/>
              <a:gd name="T63" fmla="*/ 2244 h 3444"/>
              <a:gd name="T64" fmla="*/ 1864 w 3177"/>
              <a:gd name="T65" fmla="*/ 2279 h 3444"/>
              <a:gd name="T66" fmla="*/ 2184 w 3177"/>
              <a:gd name="T67" fmla="*/ 2128 h 3444"/>
              <a:gd name="T68" fmla="*/ 2539 w 3177"/>
              <a:gd name="T69" fmla="*/ 2031 h 3444"/>
              <a:gd name="T70" fmla="*/ 2595 w 3177"/>
              <a:gd name="T71" fmla="*/ 1953 h 3444"/>
              <a:gd name="T72" fmla="*/ 2793 w 3177"/>
              <a:gd name="T73" fmla="*/ 1850 h 3444"/>
              <a:gd name="T74" fmla="*/ 2653 w 3177"/>
              <a:gd name="T75" fmla="*/ 1478 h 3444"/>
              <a:gd name="T76" fmla="*/ 2628 w 3177"/>
              <a:gd name="T77" fmla="*/ 1278 h 3444"/>
              <a:gd name="T78" fmla="*/ 2995 w 3177"/>
              <a:gd name="T79" fmla="*/ 1292 h 3444"/>
              <a:gd name="T80" fmla="*/ 3150 w 3177"/>
              <a:gd name="T81" fmla="*/ 869 h 3444"/>
              <a:gd name="T82" fmla="*/ 3036 w 3177"/>
              <a:gd name="T83" fmla="*/ 477 h 3444"/>
              <a:gd name="T84" fmla="*/ 2838 w 3177"/>
              <a:gd name="T85" fmla="*/ 332 h 3444"/>
              <a:gd name="T86" fmla="*/ 2595 w 3177"/>
              <a:gd name="T87" fmla="*/ 62 h 3444"/>
              <a:gd name="T88" fmla="*/ 2256 w 3177"/>
              <a:gd name="T89" fmla="*/ 66 h 3444"/>
              <a:gd name="T90" fmla="*/ 1866 w 3177"/>
              <a:gd name="T91" fmla="*/ 119 h 3444"/>
              <a:gd name="T92" fmla="*/ 1800 w 3177"/>
              <a:gd name="T93" fmla="*/ 376 h 3444"/>
              <a:gd name="T94" fmla="*/ 1757 w 3177"/>
              <a:gd name="T95" fmla="*/ 559 h 3444"/>
              <a:gd name="T96" fmla="*/ 1688 w 3177"/>
              <a:gd name="T97" fmla="*/ 646 h 3444"/>
              <a:gd name="T98" fmla="*/ 1618 w 3177"/>
              <a:gd name="T99" fmla="*/ 603 h 3444"/>
              <a:gd name="T100" fmla="*/ 1550 w 3177"/>
              <a:gd name="T101" fmla="*/ 516 h 3444"/>
              <a:gd name="T102" fmla="*/ 1379 w 3177"/>
              <a:gd name="T103" fmla="*/ 442 h 3444"/>
              <a:gd name="T104" fmla="*/ 1172 w 3177"/>
              <a:gd name="T105" fmla="*/ 371 h 3444"/>
              <a:gd name="T106" fmla="*/ 1088 w 3177"/>
              <a:gd name="T107" fmla="*/ 345 h 3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77" h="3444">
                <a:moveTo>
                  <a:pt x="1038" y="338"/>
                </a:moveTo>
                <a:lnTo>
                  <a:pt x="1007" y="338"/>
                </a:lnTo>
                <a:lnTo>
                  <a:pt x="927" y="343"/>
                </a:lnTo>
                <a:lnTo>
                  <a:pt x="817" y="357"/>
                </a:lnTo>
                <a:lnTo>
                  <a:pt x="689" y="382"/>
                </a:lnTo>
                <a:lnTo>
                  <a:pt x="561" y="421"/>
                </a:lnTo>
                <a:lnTo>
                  <a:pt x="450" y="481"/>
                </a:lnTo>
                <a:lnTo>
                  <a:pt x="373" y="565"/>
                </a:lnTo>
                <a:lnTo>
                  <a:pt x="348" y="675"/>
                </a:lnTo>
                <a:lnTo>
                  <a:pt x="351" y="788"/>
                </a:lnTo>
                <a:lnTo>
                  <a:pt x="357" y="886"/>
                </a:lnTo>
                <a:lnTo>
                  <a:pt x="365" y="966"/>
                </a:lnTo>
                <a:lnTo>
                  <a:pt x="377" y="1034"/>
                </a:lnTo>
                <a:lnTo>
                  <a:pt x="384" y="1082"/>
                </a:lnTo>
                <a:lnTo>
                  <a:pt x="392" y="1119"/>
                </a:lnTo>
                <a:lnTo>
                  <a:pt x="396" y="1141"/>
                </a:lnTo>
                <a:lnTo>
                  <a:pt x="400" y="1148"/>
                </a:lnTo>
                <a:lnTo>
                  <a:pt x="382" y="1152"/>
                </a:lnTo>
                <a:lnTo>
                  <a:pt x="338" y="1168"/>
                </a:lnTo>
                <a:lnTo>
                  <a:pt x="274" y="1193"/>
                </a:lnTo>
                <a:lnTo>
                  <a:pt x="204" y="1234"/>
                </a:lnTo>
                <a:lnTo>
                  <a:pt x="130" y="1286"/>
                </a:lnTo>
                <a:lnTo>
                  <a:pt x="66" y="1350"/>
                </a:lnTo>
                <a:lnTo>
                  <a:pt x="20" y="1430"/>
                </a:lnTo>
                <a:lnTo>
                  <a:pt x="2" y="1525"/>
                </a:lnTo>
                <a:lnTo>
                  <a:pt x="0" y="1616"/>
                </a:lnTo>
                <a:lnTo>
                  <a:pt x="0" y="1691"/>
                </a:lnTo>
                <a:lnTo>
                  <a:pt x="2" y="1749"/>
                </a:lnTo>
                <a:lnTo>
                  <a:pt x="6" y="1798"/>
                </a:lnTo>
                <a:lnTo>
                  <a:pt x="10" y="1829"/>
                </a:lnTo>
                <a:lnTo>
                  <a:pt x="14" y="1852"/>
                </a:lnTo>
                <a:lnTo>
                  <a:pt x="16" y="1864"/>
                </a:lnTo>
                <a:lnTo>
                  <a:pt x="18" y="1870"/>
                </a:lnTo>
                <a:lnTo>
                  <a:pt x="35" y="1887"/>
                </a:lnTo>
                <a:lnTo>
                  <a:pt x="55" y="1909"/>
                </a:lnTo>
                <a:lnTo>
                  <a:pt x="74" y="1926"/>
                </a:lnTo>
                <a:lnTo>
                  <a:pt x="95" y="1947"/>
                </a:lnTo>
                <a:lnTo>
                  <a:pt x="113" y="1965"/>
                </a:lnTo>
                <a:lnTo>
                  <a:pt x="132" y="1984"/>
                </a:lnTo>
                <a:lnTo>
                  <a:pt x="152" y="2002"/>
                </a:lnTo>
                <a:lnTo>
                  <a:pt x="173" y="2021"/>
                </a:lnTo>
                <a:lnTo>
                  <a:pt x="181" y="2106"/>
                </a:lnTo>
                <a:lnTo>
                  <a:pt x="206" y="2182"/>
                </a:lnTo>
                <a:lnTo>
                  <a:pt x="247" y="2242"/>
                </a:lnTo>
                <a:lnTo>
                  <a:pt x="303" y="2296"/>
                </a:lnTo>
                <a:lnTo>
                  <a:pt x="365" y="2339"/>
                </a:lnTo>
                <a:lnTo>
                  <a:pt x="437" y="2380"/>
                </a:lnTo>
                <a:lnTo>
                  <a:pt x="512" y="2417"/>
                </a:lnTo>
                <a:lnTo>
                  <a:pt x="590" y="2453"/>
                </a:lnTo>
                <a:lnTo>
                  <a:pt x="443" y="2469"/>
                </a:lnTo>
                <a:lnTo>
                  <a:pt x="336" y="2504"/>
                </a:lnTo>
                <a:lnTo>
                  <a:pt x="266" y="2554"/>
                </a:lnTo>
                <a:lnTo>
                  <a:pt x="237" y="2620"/>
                </a:lnTo>
                <a:lnTo>
                  <a:pt x="245" y="2700"/>
                </a:lnTo>
                <a:lnTo>
                  <a:pt x="293" y="2799"/>
                </a:lnTo>
                <a:lnTo>
                  <a:pt x="379" y="2911"/>
                </a:lnTo>
                <a:lnTo>
                  <a:pt x="507" y="3041"/>
                </a:lnTo>
                <a:lnTo>
                  <a:pt x="516" y="3057"/>
                </a:lnTo>
                <a:lnTo>
                  <a:pt x="526" y="3072"/>
                </a:lnTo>
                <a:lnTo>
                  <a:pt x="538" y="3088"/>
                </a:lnTo>
                <a:lnTo>
                  <a:pt x="549" y="3105"/>
                </a:lnTo>
                <a:lnTo>
                  <a:pt x="559" y="3119"/>
                </a:lnTo>
                <a:lnTo>
                  <a:pt x="569" y="3134"/>
                </a:lnTo>
                <a:lnTo>
                  <a:pt x="578" y="3152"/>
                </a:lnTo>
                <a:lnTo>
                  <a:pt x="590" y="3169"/>
                </a:lnTo>
                <a:lnTo>
                  <a:pt x="557" y="3194"/>
                </a:lnTo>
                <a:lnTo>
                  <a:pt x="536" y="3223"/>
                </a:lnTo>
                <a:lnTo>
                  <a:pt x="518" y="3252"/>
                </a:lnTo>
                <a:lnTo>
                  <a:pt x="510" y="3285"/>
                </a:lnTo>
                <a:lnTo>
                  <a:pt x="509" y="3316"/>
                </a:lnTo>
                <a:lnTo>
                  <a:pt x="514" y="3351"/>
                </a:lnTo>
                <a:lnTo>
                  <a:pt x="528" y="3384"/>
                </a:lnTo>
                <a:lnTo>
                  <a:pt x="549" y="3423"/>
                </a:lnTo>
                <a:lnTo>
                  <a:pt x="561" y="3435"/>
                </a:lnTo>
                <a:lnTo>
                  <a:pt x="573" y="3443"/>
                </a:lnTo>
                <a:lnTo>
                  <a:pt x="586" y="3444"/>
                </a:lnTo>
                <a:lnTo>
                  <a:pt x="600" y="3441"/>
                </a:lnTo>
                <a:lnTo>
                  <a:pt x="611" y="3429"/>
                </a:lnTo>
                <a:lnTo>
                  <a:pt x="623" y="3413"/>
                </a:lnTo>
                <a:lnTo>
                  <a:pt x="637" y="3390"/>
                </a:lnTo>
                <a:lnTo>
                  <a:pt x="650" y="3363"/>
                </a:lnTo>
                <a:lnTo>
                  <a:pt x="658" y="3332"/>
                </a:lnTo>
                <a:lnTo>
                  <a:pt x="666" y="3303"/>
                </a:lnTo>
                <a:lnTo>
                  <a:pt x="673" y="3272"/>
                </a:lnTo>
                <a:lnTo>
                  <a:pt x="683" y="3243"/>
                </a:lnTo>
                <a:lnTo>
                  <a:pt x="691" y="3212"/>
                </a:lnTo>
                <a:lnTo>
                  <a:pt x="699" y="3183"/>
                </a:lnTo>
                <a:lnTo>
                  <a:pt x="706" y="3154"/>
                </a:lnTo>
                <a:lnTo>
                  <a:pt x="716" y="3124"/>
                </a:lnTo>
                <a:lnTo>
                  <a:pt x="728" y="3101"/>
                </a:lnTo>
                <a:lnTo>
                  <a:pt x="737" y="3078"/>
                </a:lnTo>
                <a:lnTo>
                  <a:pt x="741" y="3053"/>
                </a:lnTo>
                <a:lnTo>
                  <a:pt x="743" y="3027"/>
                </a:lnTo>
                <a:lnTo>
                  <a:pt x="737" y="3000"/>
                </a:lnTo>
                <a:lnTo>
                  <a:pt x="730" y="2973"/>
                </a:lnTo>
                <a:lnTo>
                  <a:pt x="718" y="2944"/>
                </a:lnTo>
                <a:lnTo>
                  <a:pt x="701" y="2915"/>
                </a:lnTo>
                <a:lnTo>
                  <a:pt x="710" y="2898"/>
                </a:lnTo>
                <a:lnTo>
                  <a:pt x="722" y="2880"/>
                </a:lnTo>
                <a:lnTo>
                  <a:pt x="734" y="2863"/>
                </a:lnTo>
                <a:lnTo>
                  <a:pt x="745" y="2847"/>
                </a:lnTo>
                <a:lnTo>
                  <a:pt x="770" y="2857"/>
                </a:lnTo>
                <a:lnTo>
                  <a:pt x="798" y="2867"/>
                </a:lnTo>
                <a:lnTo>
                  <a:pt x="823" y="2872"/>
                </a:lnTo>
                <a:lnTo>
                  <a:pt x="850" y="2880"/>
                </a:lnTo>
                <a:lnTo>
                  <a:pt x="873" y="2880"/>
                </a:lnTo>
                <a:lnTo>
                  <a:pt x="900" y="2880"/>
                </a:lnTo>
                <a:lnTo>
                  <a:pt x="925" y="2874"/>
                </a:lnTo>
                <a:lnTo>
                  <a:pt x="955" y="2863"/>
                </a:lnTo>
                <a:lnTo>
                  <a:pt x="1001" y="2865"/>
                </a:lnTo>
                <a:lnTo>
                  <a:pt x="1059" y="2830"/>
                </a:lnTo>
                <a:lnTo>
                  <a:pt x="1117" y="2766"/>
                </a:lnTo>
                <a:lnTo>
                  <a:pt x="1172" y="2682"/>
                </a:lnTo>
                <a:lnTo>
                  <a:pt x="1211" y="2587"/>
                </a:lnTo>
                <a:lnTo>
                  <a:pt x="1230" y="2492"/>
                </a:lnTo>
                <a:lnTo>
                  <a:pt x="1218" y="2405"/>
                </a:lnTo>
                <a:lnTo>
                  <a:pt x="1174" y="2335"/>
                </a:lnTo>
                <a:lnTo>
                  <a:pt x="1160" y="2312"/>
                </a:lnTo>
                <a:lnTo>
                  <a:pt x="1172" y="2308"/>
                </a:lnTo>
                <a:lnTo>
                  <a:pt x="1203" y="2314"/>
                </a:lnTo>
                <a:lnTo>
                  <a:pt x="1245" y="2327"/>
                </a:lnTo>
                <a:lnTo>
                  <a:pt x="1294" y="2337"/>
                </a:lnTo>
                <a:lnTo>
                  <a:pt x="1344" y="2337"/>
                </a:lnTo>
                <a:lnTo>
                  <a:pt x="1391" y="2322"/>
                </a:lnTo>
                <a:lnTo>
                  <a:pt x="1428" y="2283"/>
                </a:lnTo>
                <a:lnTo>
                  <a:pt x="1465" y="2244"/>
                </a:lnTo>
                <a:lnTo>
                  <a:pt x="1519" y="2234"/>
                </a:lnTo>
                <a:lnTo>
                  <a:pt x="1585" y="2244"/>
                </a:lnTo>
                <a:lnTo>
                  <a:pt x="1657" y="2263"/>
                </a:lnTo>
                <a:lnTo>
                  <a:pt x="1728" y="2279"/>
                </a:lnTo>
                <a:lnTo>
                  <a:pt x="1802" y="2289"/>
                </a:lnTo>
                <a:lnTo>
                  <a:pt x="1864" y="2279"/>
                </a:lnTo>
                <a:lnTo>
                  <a:pt x="1917" y="2244"/>
                </a:lnTo>
                <a:lnTo>
                  <a:pt x="1977" y="2196"/>
                </a:lnTo>
                <a:lnTo>
                  <a:pt x="2072" y="2159"/>
                </a:lnTo>
                <a:lnTo>
                  <a:pt x="2184" y="2128"/>
                </a:lnTo>
                <a:lnTo>
                  <a:pt x="2302" y="2104"/>
                </a:lnTo>
                <a:lnTo>
                  <a:pt x="2409" y="2081"/>
                </a:lnTo>
                <a:lnTo>
                  <a:pt x="2494" y="2058"/>
                </a:lnTo>
                <a:lnTo>
                  <a:pt x="2539" y="2031"/>
                </a:lnTo>
                <a:lnTo>
                  <a:pt x="2531" y="1998"/>
                </a:lnTo>
                <a:lnTo>
                  <a:pt x="2514" y="1969"/>
                </a:lnTo>
                <a:lnTo>
                  <a:pt x="2541" y="1959"/>
                </a:lnTo>
                <a:lnTo>
                  <a:pt x="2595" y="1953"/>
                </a:lnTo>
                <a:lnTo>
                  <a:pt x="2663" y="1949"/>
                </a:lnTo>
                <a:lnTo>
                  <a:pt x="2727" y="1936"/>
                </a:lnTo>
                <a:lnTo>
                  <a:pt x="2776" y="1905"/>
                </a:lnTo>
                <a:lnTo>
                  <a:pt x="2793" y="1850"/>
                </a:lnTo>
                <a:lnTo>
                  <a:pt x="2766" y="1763"/>
                </a:lnTo>
                <a:lnTo>
                  <a:pt x="2716" y="1656"/>
                </a:lnTo>
                <a:lnTo>
                  <a:pt x="2679" y="1563"/>
                </a:lnTo>
                <a:lnTo>
                  <a:pt x="2653" y="1478"/>
                </a:lnTo>
                <a:lnTo>
                  <a:pt x="2640" y="1408"/>
                </a:lnTo>
                <a:lnTo>
                  <a:pt x="2630" y="1348"/>
                </a:lnTo>
                <a:lnTo>
                  <a:pt x="2628" y="1305"/>
                </a:lnTo>
                <a:lnTo>
                  <a:pt x="2628" y="1278"/>
                </a:lnTo>
                <a:lnTo>
                  <a:pt x="2630" y="1270"/>
                </a:lnTo>
                <a:lnTo>
                  <a:pt x="2756" y="1327"/>
                </a:lnTo>
                <a:lnTo>
                  <a:pt x="2882" y="1331"/>
                </a:lnTo>
                <a:lnTo>
                  <a:pt x="2995" y="1292"/>
                </a:lnTo>
                <a:lnTo>
                  <a:pt x="3090" y="1218"/>
                </a:lnTo>
                <a:lnTo>
                  <a:pt x="3152" y="1115"/>
                </a:lnTo>
                <a:lnTo>
                  <a:pt x="3177" y="997"/>
                </a:lnTo>
                <a:lnTo>
                  <a:pt x="3150" y="869"/>
                </a:lnTo>
                <a:lnTo>
                  <a:pt x="3067" y="743"/>
                </a:lnTo>
                <a:lnTo>
                  <a:pt x="3078" y="642"/>
                </a:lnTo>
                <a:lnTo>
                  <a:pt x="3067" y="553"/>
                </a:lnTo>
                <a:lnTo>
                  <a:pt x="3036" y="477"/>
                </a:lnTo>
                <a:lnTo>
                  <a:pt x="2993" y="417"/>
                </a:lnTo>
                <a:lnTo>
                  <a:pt x="2941" y="371"/>
                </a:lnTo>
                <a:lnTo>
                  <a:pt x="2888" y="343"/>
                </a:lnTo>
                <a:lnTo>
                  <a:pt x="2838" y="332"/>
                </a:lnTo>
                <a:lnTo>
                  <a:pt x="2797" y="345"/>
                </a:lnTo>
                <a:lnTo>
                  <a:pt x="2731" y="229"/>
                </a:lnTo>
                <a:lnTo>
                  <a:pt x="2665" y="134"/>
                </a:lnTo>
                <a:lnTo>
                  <a:pt x="2595" y="62"/>
                </a:lnTo>
                <a:lnTo>
                  <a:pt x="2524" y="18"/>
                </a:lnTo>
                <a:lnTo>
                  <a:pt x="2442" y="0"/>
                </a:lnTo>
                <a:lnTo>
                  <a:pt x="2355" y="16"/>
                </a:lnTo>
                <a:lnTo>
                  <a:pt x="2256" y="66"/>
                </a:lnTo>
                <a:lnTo>
                  <a:pt x="2149" y="159"/>
                </a:lnTo>
                <a:lnTo>
                  <a:pt x="2023" y="122"/>
                </a:lnTo>
                <a:lnTo>
                  <a:pt x="1932" y="111"/>
                </a:lnTo>
                <a:lnTo>
                  <a:pt x="1866" y="119"/>
                </a:lnTo>
                <a:lnTo>
                  <a:pt x="1825" y="151"/>
                </a:lnTo>
                <a:lnTo>
                  <a:pt x="1802" y="204"/>
                </a:lnTo>
                <a:lnTo>
                  <a:pt x="1796" y="279"/>
                </a:lnTo>
                <a:lnTo>
                  <a:pt x="1800" y="376"/>
                </a:lnTo>
                <a:lnTo>
                  <a:pt x="1812" y="497"/>
                </a:lnTo>
                <a:lnTo>
                  <a:pt x="1792" y="516"/>
                </a:lnTo>
                <a:lnTo>
                  <a:pt x="1775" y="537"/>
                </a:lnTo>
                <a:lnTo>
                  <a:pt x="1757" y="559"/>
                </a:lnTo>
                <a:lnTo>
                  <a:pt x="1740" y="582"/>
                </a:lnTo>
                <a:lnTo>
                  <a:pt x="1723" y="603"/>
                </a:lnTo>
                <a:lnTo>
                  <a:pt x="1705" y="625"/>
                </a:lnTo>
                <a:lnTo>
                  <a:pt x="1688" y="646"/>
                </a:lnTo>
                <a:lnTo>
                  <a:pt x="1670" y="667"/>
                </a:lnTo>
                <a:lnTo>
                  <a:pt x="1653" y="646"/>
                </a:lnTo>
                <a:lnTo>
                  <a:pt x="1635" y="625"/>
                </a:lnTo>
                <a:lnTo>
                  <a:pt x="1618" y="603"/>
                </a:lnTo>
                <a:lnTo>
                  <a:pt x="1602" y="582"/>
                </a:lnTo>
                <a:lnTo>
                  <a:pt x="1585" y="559"/>
                </a:lnTo>
                <a:lnTo>
                  <a:pt x="1567" y="537"/>
                </a:lnTo>
                <a:lnTo>
                  <a:pt x="1550" y="516"/>
                </a:lnTo>
                <a:lnTo>
                  <a:pt x="1534" y="497"/>
                </a:lnTo>
                <a:lnTo>
                  <a:pt x="1482" y="477"/>
                </a:lnTo>
                <a:lnTo>
                  <a:pt x="1432" y="460"/>
                </a:lnTo>
                <a:lnTo>
                  <a:pt x="1379" y="442"/>
                </a:lnTo>
                <a:lnTo>
                  <a:pt x="1329" y="425"/>
                </a:lnTo>
                <a:lnTo>
                  <a:pt x="1277" y="406"/>
                </a:lnTo>
                <a:lnTo>
                  <a:pt x="1224" y="388"/>
                </a:lnTo>
                <a:lnTo>
                  <a:pt x="1172" y="371"/>
                </a:lnTo>
                <a:lnTo>
                  <a:pt x="1121" y="353"/>
                </a:lnTo>
                <a:lnTo>
                  <a:pt x="1110" y="349"/>
                </a:lnTo>
                <a:lnTo>
                  <a:pt x="1100" y="349"/>
                </a:lnTo>
                <a:lnTo>
                  <a:pt x="1088" y="345"/>
                </a:lnTo>
                <a:lnTo>
                  <a:pt x="1079" y="345"/>
                </a:lnTo>
                <a:lnTo>
                  <a:pt x="1057" y="340"/>
                </a:lnTo>
                <a:lnTo>
                  <a:pt x="1038" y="338"/>
                </a:lnTo>
                <a:close/>
              </a:path>
            </a:pathLst>
          </a:custGeom>
          <a:solidFill>
            <a:srgbClr val="DEDEFF">
              <a:alpha val="56000"/>
            </a:srgbClr>
          </a:solidFill>
          <a:ln w="9525">
            <a:solidFill>
              <a:schemeClr val="tx1"/>
            </a:solidFill>
            <a:round/>
            <a:headEnd/>
            <a:tailEnd/>
          </a:ln>
        </p:spPr>
        <p:txBody>
          <a:bodyPr/>
          <a:lstStyle/>
          <a:p>
            <a:pPr fontAlgn="base">
              <a:spcBef>
                <a:spcPct val="0"/>
              </a:spcBef>
              <a:spcAft>
                <a:spcPct val="0"/>
              </a:spcAft>
            </a:pPr>
            <a:endParaRPr lang="en-US" sz="2800" smtClean="0">
              <a:solidFill>
                <a:srgbClr val="715F2B"/>
              </a:solidFill>
              <a:latin typeface="Times New Roman" pitchFamily="18" charset="0"/>
            </a:endParaRPr>
          </a:p>
        </p:txBody>
      </p:sp>
      <p:sp>
        <p:nvSpPr>
          <p:cNvPr id="100364" name="Freeform 12"/>
          <p:cNvSpPr>
            <a:spLocks/>
          </p:cNvSpPr>
          <p:nvPr/>
        </p:nvSpPr>
        <p:spPr bwMode="auto">
          <a:xfrm>
            <a:off x="0" y="2668588"/>
            <a:ext cx="4551363" cy="4189412"/>
          </a:xfrm>
          <a:custGeom>
            <a:avLst/>
            <a:gdLst>
              <a:gd name="T0" fmla="*/ 601 w 2335"/>
              <a:gd name="T1" fmla="*/ 262 h 2531"/>
              <a:gd name="T2" fmla="*/ 276 w 2335"/>
              <a:gd name="T3" fmla="*/ 413 h 2531"/>
              <a:gd name="T4" fmla="*/ 270 w 2335"/>
              <a:gd name="T5" fmla="*/ 711 h 2531"/>
              <a:gd name="T6" fmla="*/ 293 w 2335"/>
              <a:gd name="T7" fmla="*/ 839 h 2531"/>
              <a:gd name="T8" fmla="*/ 202 w 2335"/>
              <a:gd name="T9" fmla="*/ 878 h 2531"/>
              <a:gd name="T10" fmla="*/ 16 w 2335"/>
              <a:gd name="T11" fmla="*/ 1053 h 2531"/>
              <a:gd name="T12" fmla="*/ 2 w 2335"/>
              <a:gd name="T13" fmla="*/ 1287 h 2531"/>
              <a:gd name="T14" fmla="*/ 12 w 2335"/>
              <a:gd name="T15" fmla="*/ 1373 h 2531"/>
              <a:gd name="T16" fmla="*/ 54 w 2335"/>
              <a:gd name="T17" fmla="*/ 1415 h 2531"/>
              <a:gd name="T18" fmla="*/ 109 w 2335"/>
              <a:gd name="T19" fmla="*/ 1472 h 2531"/>
              <a:gd name="T20" fmla="*/ 182 w 2335"/>
              <a:gd name="T21" fmla="*/ 1650 h 2531"/>
              <a:gd name="T22" fmla="*/ 378 w 2335"/>
              <a:gd name="T23" fmla="*/ 1776 h 2531"/>
              <a:gd name="T24" fmla="*/ 196 w 2335"/>
              <a:gd name="T25" fmla="*/ 1879 h 2531"/>
              <a:gd name="T26" fmla="*/ 279 w 2335"/>
              <a:gd name="T27" fmla="*/ 2141 h 2531"/>
              <a:gd name="T28" fmla="*/ 396 w 2335"/>
              <a:gd name="T29" fmla="*/ 2271 h 2531"/>
              <a:gd name="T30" fmla="*/ 425 w 2335"/>
              <a:gd name="T31" fmla="*/ 2317 h 2531"/>
              <a:gd name="T32" fmla="*/ 382 w 2335"/>
              <a:gd name="T33" fmla="*/ 2391 h 2531"/>
              <a:gd name="T34" fmla="*/ 390 w 2335"/>
              <a:gd name="T35" fmla="*/ 2488 h 2531"/>
              <a:gd name="T36" fmla="*/ 431 w 2335"/>
              <a:gd name="T37" fmla="*/ 2531 h 2531"/>
              <a:gd name="T38" fmla="*/ 467 w 2335"/>
              <a:gd name="T39" fmla="*/ 2492 h 2531"/>
              <a:gd name="T40" fmla="*/ 497 w 2335"/>
              <a:gd name="T41" fmla="*/ 2405 h 2531"/>
              <a:gd name="T42" fmla="*/ 522 w 2335"/>
              <a:gd name="T43" fmla="*/ 2319 h 2531"/>
              <a:gd name="T44" fmla="*/ 545 w 2335"/>
              <a:gd name="T45" fmla="*/ 2244 h 2531"/>
              <a:gd name="T46" fmla="*/ 530 w 2335"/>
              <a:gd name="T47" fmla="*/ 2166 h 2531"/>
              <a:gd name="T48" fmla="*/ 539 w 2335"/>
              <a:gd name="T49" fmla="*/ 2108 h 2531"/>
              <a:gd name="T50" fmla="*/ 605 w 2335"/>
              <a:gd name="T51" fmla="*/ 2100 h 2531"/>
              <a:gd name="T52" fmla="*/ 681 w 2335"/>
              <a:gd name="T53" fmla="*/ 2106 h 2531"/>
              <a:gd name="T54" fmla="*/ 822 w 2335"/>
              <a:gd name="T55" fmla="*/ 2032 h 2531"/>
              <a:gd name="T56" fmla="*/ 896 w 2335"/>
              <a:gd name="T57" fmla="*/ 1768 h 2531"/>
              <a:gd name="T58" fmla="*/ 883 w 2335"/>
              <a:gd name="T59" fmla="*/ 1702 h 2531"/>
              <a:gd name="T60" fmla="*/ 1020 w 2335"/>
              <a:gd name="T61" fmla="*/ 1706 h 2531"/>
              <a:gd name="T62" fmla="*/ 1164 w 2335"/>
              <a:gd name="T63" fmla="*/ 1650 h 2531"/>
              <a:gd name="T64" fmla="*/ 1367 w 2335"/>
              <a:gd name="T65" fmla="*/ 1675 h 2531"/>
              <a:gd name="T66" fmla="*/ 1606 w 2335"/>
              <a:gd name="T67" fmla="*/ 1563 h 2531"/>
              <a:gd name="T68" fmla="*/ 1868 w 2335"/>
              <a:gd name="T69" fmla="*/ 1491 h 2531"/>
              <a:gd name="T70" fmla="*/ 1908 w 2335"/>
              <a:gd name="T71" fmla="*/ 1437 h 2531"/>
              <a:gd name="T72" fmla="*/ 2054 w 2335"/>
              <a:gd name="T73" fmla="*/ 1361 h 2531"/>
              <a:gd name="T74" fmla="*/ 1951 w 2335"/>
              <a:gd name="T75" fmla="*/ 1088 h 2531"/>
              <a:gd name="T76" fmla="*/ 1932 w 2335"/>
              <a:gd name="T77" fmla="*/ 942 h 2531"/>
              <a:gd name="T78" fmla="*/ 2201 w 2335"/>
              <a:gd name="T79" fmla="*/ 948 h 2531"/>
              <a:gd name="T80" fmla="*/ 2316 w 2335"/>
              <a:gd name="T81" fmla="*/ 638 h 2531"/>
              <a:gd name="T82" fmla="*/ 2232 w 2335"/>
              <a:gd name="T83" fmla="*/ 353 h 2531"/>
              <a:gd name="T84" fmla="*/ 2085 w 2335"/>
              <a:gd name="T85" fmla="*/ 244 h 2531"/>
              <a:gd name="T86" fmla="*/ 1908 w 2335"/>
              <a:gd name="T87" fmla="*/ 46 h 2531"/>
              <a:gd name="T88" fmla="*/ 1658 w 2335"/>
              <a:gd name="T89" fmla="*/ 50 h 2531"/>
              <a:gd name="T90" fmla="*/ 1371 w 2335"/>
              <a:gd name="T91" fmla="*/ 87 h 2531"/>
              <a:gd name="T92" fmla="*/ 1325 w 2335"/>
              <a:gd name="T93" fmla="*/ 279 h 2531"/>
              <a:gd name="T94" fmla="*/ 1294 w 2335"/>
              <a:gd name="T95" fmla="*/ 411 h 2531"/>
              <a:gd name="T96" fmla="*/ 1239 w 2335"/>
              <a:gd name="T97" fmla="*/ 475 h 2531"/>
              <a:gd name="T98" fmla="*/ 1191 w 2335"/>
              <a:gd name="T99" fmla="*/ 442 h 2531"/>
              <a:gd name="T100" fmla="*/ 1140 w 2335"/>
              <a:gd name="T101" fmla="*/ 382 h 2531"/>
              <a:gd name="T102" fmla="*/ 1014 w 2335"/>
              <a:gd name="T103" fmla="*/ 326 h 2531"/>
              <a:gd name="T104" fmla="*/ 863 w 2335"/>
              <a:gd name="T105" fmla="*/ 273 h 2531"/>
              <a:gd name="T106" fmla="*/ 780 w 2335"/>
              <a:gd name="T107" fmla="*/ 252 h 2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335" h="2531">
                <a:moveTo>
                  <a:pt x="764" y="250"/>
                </a:moveTo>
                <a:lnTo>
                  <a:pt x="741" y="250"/>
                </a:lnTo>
                <a:lnTo>
                  <a:pt x="683" y="254"/>
                </a:lnTo>
                <a:lnTo>
                  <a:pt x="601" y="262"/>
                </a:lnTo>
                <a:lnTo>
                  <a:pt x="508" y="281"/>
                </a:lnTo>
                <a:lnTo>
                  <a:pt x="413" y="310"/>
                </a:lnTo>
                <a:lnTo>
                  <a:pt x="332" y="353"/>
                </a:lnTo>
                <a:lnTo>
                  <a:pt x="276" y="413"/>
                </a:lnTo>
                <a:lnTo>
                  <a:pt x="256" y="496"/>
                </a:lnTo>
                <a:lnTo>
                  <a:pt x="258" y="580"/>
                </a:lnTo>
                <a:lnTo>
                  <a:pt x="264" y="651"/>
                </a:lnTo>
                <a:lnTo>
                  <a:pt x="270" y="711"/>
                </a:lnTo>
                <a:lnTo>
                  <a:pt x="277" y="760"/>
                </a:lnTo>
                <a:lnTo>
                  <a:pt x="283" y="797"/>
                </a:lnTo>
                <a:lnTo>
                  <a:pt x="289" y="824"/>
                </a:lnTo>
                <a:lnTo>
                  <a:pt x="293" y="839"/>
                </a:lnTo>
                <a:lnTo>
                  <a:pt x="295" y="845"/>
                </a:lnTo>
                <a:lnTo>
                  <a:pt x="281" y="847"/>
                </a:lnTo>
                <a:lnTo>
                  <a:pt x="248" y="859"/>
                </a:lnTo>
                <a:lnTo>
                  <a:pt x="202" y="878"/>
                </a:lnTo>
                <a:lnTo>
                  <a:pt x="151" y="909"/>
                </a:lnTo>
                <a:lnTo>
                  <a:pt x="97" y="946"/>
                </a:lnTo>
                <a:lnTo>
                  <a:pt x="51" y="995"/>
                </a:lnTo>
                <a:lnTo>
                  <a:pt x="16" y="1053"/>
                </a:lnTo>
                <a:lnTo>
                  <a:pt x="2" y="1123"/>
                </a:lnTo>
                <a:lnTo>
                  <a:pt x="0" y="1189"/>
                </a:lnTo>
                <a:lnTo>
                  <a:pt x="0" y="1245"/>
                </a:lnTo>
                <a:lnTo>
                  <a:pt x="2" y="1287"/>
                </a:lnTo>
                <a:lnTo>
                  <a:pt x="6" y="1322"/>
                </a:lnTo>
                <a:lnTo>
                  <a:pt x="8" y="1346"/>
                </a:lnTo>
                <a:lnTo>
                  <a:pt x="10" y="1363"/>
                </a:lnTo>
                <a:lnTo>
                  <a:pt x="12" y="1373"/>
                </a:lnTo>
                <a:lnTo>
                  <a:pt x="14" y="1377"/>
                </a:lnTo>
                <a:lnTo>
                  <a:pt x="27" y="1388"/>
                </a:lnTo>
                <a:lnTo>
                  <a:pt x="41" y="1404"/>
                </a:lnTo>
                <a:lnTo>
                  <a:pt x="54" y="1415"/>
                </a:lnTo>
                <a:lnTo>
                  <a:pt x="70" y="1431"/>
                </a:lnTo>
                <a:lnTo>
                  <a:pt x="82" y="1445"/>
                </a:lnTo>
                <a:lnTo>
                  <a:pt x="97" y="1458"/>
                </a:lnTo>
                <a:lnTo>
                  <a:pt x="109" y="1472"/>
                </a:lnTo>
                <a:lnTo>
                  <a:pt x="124" y="1487"/>
                </a:lnTo>
                <a:lnTo>
                  <a:pt x="130" y="1551"/>
                </a:lnTo>
                <a:lnTo>
                  <a:pt x="151" y="1606"/>
                </a:lnTo>
                <a:lnTo>
                  <a:pt x="182" y="1650"/>
                </a:lnTo>
                <a:lnTo>
                  <a:pt x="223" y="1689"/>
                </a:lnTo>
                <a:lnTo>
                  <a:pt x="270" y="1720"/>
                </a:lnTo>
                <a:lnTo>
                  <a:pt x="322" y="1749"/>
                </a:lnTo>
                <a:lnTo>
                  <a:pt x="378" y="1776"/>
                </a:lnTo>
                <a:lnTo>
                  <a:pt x="435" y="1805"/>
                </a:lnTo>
                <a:lnTo>
                  <a:pt x="326" y="1817"/>
                </a:lnTo>
                <a:lnTo>
                  <a:pt x="246" y="1842"/>
                </a:lnTo>
                <a:lnTo>
                  <a:pt x="196" y="1879"/>
                </a:lnTo>
                <a:lnTo>
                  <a:pt x="175" y="1927"/>
                </a:lnTo>
                <a:lnTo>
                  <a:pt x="180" y="1986"/>
                </a:lnTo>
                <a:lnTo>
                  <a:pt x="215" y="2057"/>
                </a:lnTo>
                <a:lnTo>
                  <a:pt x="279" y="2141"/>
                </a:lnTo>
                <a:lnTo>
                  <a:pt x="374" y="2238"/>
                </a:lnTo>
                <a:lnTo>
                  <a:pt x="380" y="2247"/>
                </a:lnTo>
                <a:lnTo>
                  <a:pt x="388" y="2259"/>
                </a:lnTo>
                <a:lnTo>
                  <a:pt x="396" y="2271"/>
                </a:lnTo>
                <a:lnTo>
                  <a:pt x="404" y="2282"/>
                </a:lnTo>
                <a:lnTo>
                  <a:pt x="409" y="2294"/>
                </a:lnTo>
                <a:lnTo>
                  <a:pt x="419" y="2306"/>
                </a:lnTo>
                <a:lnTo>
                  <a:pt x="425" y="2317"/>
                </a:lnTo>
                <a:lnTo>
                  <a:pt x="435" y="2329"/>
                </a:lnTo>
                <a:lnTo>
                  <a:pt x="411" y="2346"/>
                </a:lnTo>
                <a:lnTo>
                  <a:pt x="394" y="2368"/>
                </a:lnTo>
                <a:lnTo>
                  <a:pt x="382" y="2391"/>
                </a:lnTo>
                <a:lnTo>
                  <a:pt x="376" y="2414"/>
                </a:lnTo>
                <a:lnTo>
                  <a:pt x="374" y="2437"/>
                </a:lnTo>
                <a:lnTo>
                  <a:pt x="380" y="2463"/>
                </a:lnTo>
                <a:lnTo>
                  <a:pt x="390" y="2488"/>
                </a:lnTo>
                <a:lnTo>
                  <a:pt x="405" y="2517"/>
                </a:lnTo>
                <a:lnTo>
                  <a:pt x="413" y="2525"/>
                </a:lnTo>
                <a:lnTo>
                  <a:pt x="423" y="2531"/>
                </a:lnTo>
                <a:lnTo>
                  <a:pt x="431" y="2531"/>
                </a:lnTo>
                <a:lnTo>
                  <a:pt x="440" y="2529"/>
                </a:lnTo>
                <a:lnTo>
                  <a:pt x="448" y="2521"/>
                </a:lnTo>
                <a:lnTo>
                  <a:pt x="458" y="2509"/>
                </a:lnTo>
                <a:lnTo>
                  <a:pt x="467" y="2492"/>
                </a:lnTo>
                <a:lnTo>
                  <a:pt x="477" y="2472"/>
                </a:lnTo>
                <a:lnTo>
                  <a:pt x="483" y="2449"/>
                </a:lnTo>
                <a:lnTo>
                  <a:pt x="491" y="2426"/>
                </a:lnTo>
                <a:lnTo>
                  <a:pt x="497" y="2405"/>
                </a:lnTo>
                <a:lnTo>
                  <a:pt x="504" y="2385"/>
                </a:lnTo>
                <a:lnTo>
                  <a:pt x="510" y="2362"/>
                </a:lnTo>
                <a:lnTo>
                  <a:pt x="516" y="2341"/>
                </a:lnTo>
                <a:lnTo>
                  <a:pt x="522" y="2319"/>
                </a:lnTo>
                <a:lnTo>
                  <a:pt x="530" y="2298"/>
                </a:lnTo>
                <a:lnTo>
                  <a:pt x="537" y="2280"/>
                </a:lnTo>
                <a:lnTo>
                  <a:pt x="543" y="2263"/>
                </a:lnTo>
                <a:lnTo>
                  <a:pt x="545" y="2244"/>
                </a:lnTo>
                <a:lnTo>
                  <a:pt x="547" y="2226"/>
                </a:lnTo>
                <a:lnTo>
                  <a:pt x="543" y="2205"/>
                </a:lnTo>
                <a:lnTo>
                  <a:pt x="539" y="2185"/>
                </a:lnTo>
                <a:lnTo>
                  <a:pt x="530" y="2166"/>
                </a:lnTo>
                <a:lnTo>
                  <a:pt x="518" y="2147"/>
                </a:lnTo>
                <a:lnTo>
                  <a:pt x="524" y="2131"/>
                </a:lnTo>
                <a:lnTo>
                  <a:pt x="531" y="2119"/>
                </a:lnTo>
                <a:lnTo>
                  <a:pt x="539" y="2108"/>
                </a:lnTo>
                <a:lnTo>
                  <a:pt x="549" y="2096"/>
                </a:lnTo>
                <a:lnTo>
                  <a:pt x="566" y="2096"/>
                </a:lnTo>
                <a:lnTo>
                  <a:pt x="586" y="2098"/>
                </a:lnTo>
                <a:lnTo>
                  <a:pt x="605" y="2100"/>
                </a:lnTo>
                <a:lnTo>
                  <a:pt x="625" y="2102"/>
                </a:lnTo>
                <a:lnTo>
                  <a:pt x="642" y="2102"/>
                </a:lnTo>
                <a:lnTo>
                  <a:pt x="661" y="2104"/>
                </a:lnTo>
                <a:lnTo>
                  <a:pt x="681" y="2106"/>
                </a:lnTo>
                <a:lnTo>
                  <a:pt x="700" y="2108"/>
                </a:lnTo>
                <a:lnTo>
                  <a:pt x="737" y="2108"/>
                </a:lnTo>
                <a:lnTo>
                  <a:pt x="780" y="2081"/>
                </a:lnTo>
                <a:lnTo>
                  <a:pt x="822" y="2032"/>
                </a:lnTo>
                <a:lnTo>
                  <a:pt x="863" y="1974"/>
                </a:lnTo>
                <a:lnTo>
                  <a:pt x="890" y="1904"/>
                </a:lnTo>
                <a:lnTo>
                  <a:pt x="904" y="1834"/>
                </a:lnTo>
                <a:lnTo>
                  <a:pt x="896" y="1768"/>
                </a:lnTo>
                <a:lnTo>
                  <a:pt x="863" y="1718"/>
                </a:lnTo>
                <a:lnTo>
                  <a:pt x="853" y="1699"/>
                </a:lnTo>
                <a:lnTo>
                  <a:pt x="863" y="1697"/>
                </a:lnTo>
                <a:lnTo>
                  <a:pt x="883" y="1702"/>
                </a:lnTo>
                <a:lnTo>
                  <a:pt x="915" y="1712"/>
                </a:lnTo>
                <a:lnTo>
                  <a:pt x="950" y="1718"/>
                </a:lnTo>
                <a:lnTo>
                  <a:pt x="987" y="1718"/>
                </a:lnTo>
                <a:lnTo>
                  <a:pt x="1020" y="1706"/>
                </a:lnTo>
                <a:lnTo>
                  <a:pt x="1049" y="1679"/>
                </a:lnTo>
                <a:lnTo>
                  <a:pt x="1076" y="1650"/>
                </a:lnTo>
                <a:lnTo>
                  <a:pt x="1115" y="1644"/>
                </a:lnTo>
                <a:lnTo>
                  <a:pt x="1164" y="1650"/>
                </a:lnTo>
                <a:lnTo>
                  <a:pt x="1218" y="1664"/>
                </a:lnTo>
                <a:lnTo>
                  <a:pt x="1270" y="1675"/>
                </a:lnTo>
                <a:lnTo>
                  <a:pt x="1323" y="1683"/>
                </a:lnTo>
                <a:lnTo>
                  <a:pt x="1367" y="1675"/>
                </a:lnTo>
                <a:lnTo>
                  <a:pt x="1406" y="1650"/>
                </a:lnTo>
                <a:lnTo>
                  <a:pt x="1451" y="1613"/>
                </a:lnTo>
                <a:lnTo>
                  <a:pt x="1523" y="1586"/>
                </a:lnTo>
                <a:lnTo>
                  <a:pt x="1606" y="1563"/>
                </a:lnTo>
                <a:lnTo>
                  <a:pt x="1693" y="1547"/>
                </a:lnTo>
                <a:lnTo>
                  <a:pt x="1773" y="1530"/>
                </a:lnTo>
                <a:lnTo>
                  <a:pt x="1835" y="1512"/>
                </a:lnTo>
                <a:lnTo>
                  <a:pt x="1868" y="1491"/>
                </a:lnTo>
                <a:lnTo>
                  <a:pt x="1864" y="1468"/>
                </a:lnTo>
                <a:lnTo>
                  <a:pt x="1850" y="1446"/>
                </a:lnTo>
                <a:lnTo>
                  <a:pt x="1870" y="1439"/>
                </a:lnTo>
                <a:lnTo>
                  <a:pt x="1908" y="1437"/>
                </a:lnTo>
                <a:lnTo>
                  <a:pt x="1959" y="1435"/>
                </a:lnTo>
                <a:lnTo>
                  <a:pt x="2005" y="1423"/>
                </a:lnTo>
                <a:lnTo>
                  <a:pt x="2040" y="1402"/>
                </a:lnTo>
                <a:lnTo>
                  <a:pt x="2054" y="1361"/>
                </a:lnTo>
                <a:lnTo>
                  <a:pt x="2035" y="1297"/>
                </a:lnTo>
                <a:lnTo>
                  <a:pt x="1996" y="1220"/>
                </a:lnTo>
                <a:lnTo>
                  <a:pt x="1971" y="1152"/>
                </a:lnTo>
                <a:lnTo>
                  <a:pt x="1951" y="1088"/>
                </a:lnTo>
                <a:lnTo>
                  <a:pt x="1941" y="1037"/>
                </a:lnTo>
                <a:lnTo>
                  <a:pt x="1934" y="993"/>
                </a:lnTo>
                <a:lnTo>
                  <a:pt x="1932" y="962"/>
                </a:lnTo>
                <a:lnTo>
                  <a:pt x="1932" y="942"/>
                </a:lnTo>
                <a:lnTo>
                  <a:pt x="1934" y="936"/>
                </a:lnTo>
                <a:lnTo>
                  <a:pt x="2025" y="975"/>
                </a:lnTo>
                <a:lnTo>
                  <a:pt x="2118" y="979"/>
                </a:lnTo>
                <a:lnTo>
                  <a:pt x="2201" y="948"/>
                </a:lnTo>
                <a:lnTo>
                  <a:pt x="2273" y="894"/>
                </a:lnTo>
                <a:lnTo>
                  <a:pt x="2318" y="818"/>
                </a:lnTo>
                <a:lnTo>
                  <a:pt x="2335" y="731"/>
                </a:lnTo>
                <a:lnTo>
                  <a:pt x="2316" y="638"/>
                </a:lnTo>
                <a:lnTo>
                  <a:pt x="2256" y="547"/>
                </a:lnTo>
                <a:lnTo>
                  <a:pt x="2263" y="473"/>
                </a:lnTo>
                <a:lnTo>
                  <a:pt x="2254" y="409"/>
                </a:lnTo>
                <a:lnTo>
                  <a:pt x="2232" y="353"/>
                </a:lnTo>
                <a:lnTo>
                  <a:pt x="2201" y="308"/>
                </a:lnTo>
                <a:lnTo>
                  <a:pt x="2163" y="273"/>
                </a:lnTo>
                <a:lnTo>
                  <a:pt x="2124" y="252"/>
                </a:lnTo>
                <a:lnTo>
                  <a:pt x="2085" y="244"/>
                </a:lnTo>
                <a:lnTo>
                  <a:pt x="2058" y="254"/>
                </a:lnTo>
                <a:lnTo>
                  <a:pt x="2007" y="167"/>
                </a:lnTo>
                <a:lnTo>
                  <a:pt x="1959" y="99"/>
                </a:lnTo>
                <a:lnTo>
                  <a:pt x="1908" y="46"/>
                </a:lnTo>
                <a:lnTo>
                  <a:pt x="1856" y="13"/>
                </a:lnTo>
                <a:lnTo>
                  <a:pt x="1796" y="0"/>
                </a:lnTo>
                <a:lnTo>
                  <a:pt x="1732" y="13"/>
                </a:lnTo>
                <a:lnTo>
                  <a:pt x="1658" y="50"/>
                </a:lnTo>
                <a:lnTo>
                  <a:pt x="1581" y="118"/>
                </a:lnTo>
                <a:lnTo>
                  <a:pt x="1488" y="91"/>
                </a:lnTo>
                <a:lnTo>
                  <a:pt x="1420" y="81"/>
                </a:lnTo>
                <a:lnTo>
                  <a:pt x="1371" y="87"/>
                </a:lnTo>
                <a:lnTo>
                  <a:pt x="1342" y="112"/>
                </a:lnTo>
                <a:lnTo>
                  <a:pt x="1325" y="151"/>
                </a:lnTo>
                <a:lnTo>
                  <a:pt x="1321" y="207"/>
                </a:lnTo>
                <a:lnTo>
                  <a:pt x="1325" y="279"/>
                </a:lnTo>
                <a:lnTo>
                  <a:pt x="1334" y="368"/>
                </a:lnTo>
                <a:lnTo>
                  <a:pt x="1321" y="382"/>
                </a:lnTo>
                <a:lnTo>
                  <a:pt x="1307" y="397"/>
                </a:lnTo>
                <a:lnTo>
                  <a:pt x="1294" y="411"/>
                </a:lnTo>
                <a:lnTo>
                  <a:pt x="1280" y="428"/>
                </a:lnTo>
                <a:lnTo>
                  <a:pt x="1267" y="442"/>
                </a:lnTo>
                <a:lnTo>
                  <a:pt x="1253" y="457"/>
                </a:lnTo>
                <a:lnTo>
                  <a:pt x="1239" y="475"/>
                </a:lnTo>
                <a:lnTo>
                  <a:pt x="1228" y="492"/>
                </a:lnTo>
                <a:lnTo>
                  <a:pt x="1214" y="475"/>
                </a:lnTo>
                <a:lnTo>
                  <a:pt x="1203" y="457"/>
                </a:lnTo>
                <a:lnTo>
                  <a:pt x="1191" y="442"/>
                </a:lnTo>
                <a:lnTo>
                  <a:pt x="1179" y="428"/>
                </a:lnTo>
                <a:lnTo>
                  <a:pt x="1166" y="411"/>
                </a:lnTo>
                <a:lnTo>
                  <a:pt x="1154" y="397"/>
                </a:lnTo>
                <a:lnTo>
                  <a:pt x="1140" y="382"/>
                </a:lnTo>
                <a:lnTo>
                  <a:pt x="1129" y="368"/>
                </a:lnTo>
                <a:lnTo>
                  <a:pt x="1090" y="353"/>
                </a:lnTo>
                <a:lnTo>
                  <a:pt x="1053" y="341"/>
                </a:lnTo>
                <a:lnTo>
                  <a:pt x="1014" y="326"/>
                </a:lnTo>
                <a:lnTo>
                  <a:pt x="978" y="314"/>
                </a:lnTo>
                <a:lnTo>
                  <a:pt x="939" y="300"/>
                </a:lnTo>
                <a:lnTo>
                  <a:pt x="902" y="287"/>
                </a:lnTo>
                <a:lnTo>
                  <a:pt x="863" y="273"/>
                </a:lnTo>
                <a:lnTo>
                  <a:pt x="826" y="262"/>
                </a:lnTo>
                <a:lnTo>
                  <a:pt x="811" y="258"/>
                </a:lnTo>
                <a:lnTo>
                  <a:pt x="795" y="256"/>
                </a:lnTo>
                <a:lnTo>
                  <a:pt x="780" y="252"/>
                </a:lnTo>
                <a:lnTo>
                  <a:pt x="764" y="250"/>
                </a:lnTo>
                <a:close/>
              </a:path>
            </a:pathLst>
          </a:custGeom>
          <a:solidFill>
            <a:srgbClr val="F0F0FF">
              <a:alpha val="60001"/>
            </a:srgbClr>
          </a:solidFill>
          <a:ln w="9525">
            <a:solidFill>
              <a:schemeClr val="tx1"/>
            </a:solidFill>
            <a:round/>
            <a:headEnd/>
            <a:tailEnd/>
          </a:ln>
        </p:spPr>
        <p:txBody>
          <a:bodyPr/>
          <a:lstStyle/>
          <a:p>
            <a:pPr fontAlgn="base">
              <a:spcBef>
                <a:spcPct val="0"/>
              </a:spcBef>
              <a:spcAft>
                <a:spcPct val="0"/>
              </a:spcAft>
            </a:pPr>
            <a:endParaRPr lang="en-US" sz="2800" smtClean="0">
              <a:solidFill>
                <a:srgbClr val="715F2B"/>
              </a:solidFill>
              <a:latin typeface="Times New Roman" pitchFamily="18" charset="0"/>
            </a:endParaRPr>
          </a:p>
        </p:txBody>
      </p:sp>
      <p:sp>
        <p:nvSpPr>
          <p:cNvPr id="100354" name="Rectangle 2"/>
          <p:cNvSpPr>
            <a:spLocks noGrp="1" noChangeArrowheads="1"/>
          </p:cNvSpPr>
          <p:nvPr>
            <p:ph type="title"/>
          </p:nvPr>
        </p:nvSpPr>
        <p:spPr/>
        <p:txBody>
          <a:bodyPr/>
          <a:lstStyle/>
          <a:p>
            <a:r>
              <a:rPr lang="en-US" altLang="en-US" sz="60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IMAGINE</a:t>
            </a:r>
          </a:p>
        </p:txBody>
      </p:sp>
      <p:sp>
        <p:nvSpPr>
          <p:cNvPr id="100355" name="Rectangle 3"/>
          <p:cNvSpPr>
            <a:spLocks noGrp="1" noChangeArrowheads="1"/>
          </p:cNvSpPr>
          <p:nvPr>
            <p:ph type="body" idx="1"/>
          </p:nvPr>
        </p:nvSpPr>
        <p:spPr>
          <a:xfrm>
            <a:off x="400050" y="933450"/>
            <a:ext cx="8458200" cy="1676400"/>
          </a:xfrm>
          <a:solidFill>
            <a:srgbClr val="000000"/>
          </a:solidFill>
          <a:ln w="57150">
            <a:solidFill>
              <a:srgbClr val="FFFFFF"/>
            </a:solidFill>
            <a:miter lim="800000"/>
            <a:headEnd/>
            <a:tailEnd/>
          </a:ln>
          <a:effectLst>
            <a:prstShdw prst="shdw13" dist="53882" dir="13500000">
              <a:srgbClr val="808080">
                <a:alpha val="50000"/>
              </a:srgbClr>
            </a:prstShdw>
          </a:effectLst>
        </p:spPr>
        <p:txBody>
          <a:bodyPr>
            <a:prstTxWarp prst="textDoubleWave1">
              <a:avLst/>
            </a:prstTxWarp>
          </a:bodyPr>
          <a:lstStyle/>
          <a:p>
            <a:pPr marL="0" indent="0">
              <a:buNone/>
            </a:pPr>
            <a:r>
              <a:rPr lang="en-US" alt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the evolution of a bombardier </a:t>
            </a:r>
            <a:r>
              <a:rPr lang="en-US" altLang="en-US" sz="4800" b="1"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rPr>
              <a:t>beetle?</a:t>
            </a:r>
            <a:endParaRPr lang="en-US" altLang="en-US" sz="4800" b="1"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endParaRPr>
          </a:p>
        </p:txBody>
      </p:sp>
      <p:sp>
        <p:nvSpPr>
          <p:cNvPr id="100356" name="Text Box 4"/>
          <p:cNvSpPr txBox="1">
            <a:spLocks noChangeArrowheads="1"/>
          </p:cNvSpPr>
          <p:nvPr/>
        </p:nvSpPr>
        <p:spPr bwMode="auto">
          <a:xfrm>
            <a:off x="374650" y="2654300"/>
            <a:ext cx="8410575" cy="4247317"/>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1" algn="r" fontAlgn="base">
              <a:spcBef>
                <a:spcPct val="20000"/>
              </a:spcBef>
              <a:spcAft>
                <a:spcPct val="0"/>
              </a:spcAft>
            </a:pPr>
            <a:r>
              <a:rPr lang="en-US" altLang="en-US" sz="54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Arial Black" pitchFamily="34" charset="0"/>
              </a:rPr>
              <a:t>one mistake in the intricate design and he would be literally, up in smoke!</a:t>
            </a:r>
          </a:p>
        </p:txBody>
      </p:sp>
      <p:sp>
        <p:nvSpPr>
          <p:cNvPr id="100474" name="Text Box 122"/>
          <p:cNvSpPr txBox="1">
            <a:spLocks noChangeArrowheads="1"/>
          </p:cNvSpPr>
          <p:nvPr/>
        </p:nvSpPr>
        <p:spPr bwMode="auto">
          <a:xfrm rot="-2811760">
            <a:off x="528183" y="5085626"/>
            <a:ext cx="1702710" cy="707886"/>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76200">
                <a:solidFill>
                  <a:srgbClr val="FF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fontAlgn="base">
              <a:spcBef>
                <a:spcPct val="0"/>
              </a:spcBef>
              <a:spcAft>
                <a:spcPct val="0"/>
              </a:spcAft>
            </a:pPr>
            <a:r>
              <a:rPr lang="en-US" alt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Source Sans Pro Black" pitchFamily="34" charset="0"/>
              </a:rPr>
              <a:t>POOF!</a:t>
            </a:r>
          </a:p>
        </p:txBody>
      </p:sp>
    </p:spTree>
    <p:extLst>
      <p:ext uri="{BB962C8B-B14F-4D97-AF65-F5344CB8AC3E}">
        <p14:creationId xmlns:p14="http://schemas.microsoft.com/office/powerpoint/2010/main" val="3275205566"/>
      </p:ext>
    </p:extLst>
  </p:cSld>
  <p:clrMapOvr>
    <a:overrideClrMapping bg1="dk1" tx1="lt1" bg2="dk2" tx2="lt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0356"/>
                                        </p:tgtEl>
                                        <p:attrNameLst>
                                          <p:attrName>style.visibility</p:attrName>
                                        </p:attrNameLst>
                                      </p:cBhvr>
                                      <p:to>
                                        <p:strVal val="visible"/>
                                      </p:to>
                                    </p:set>
                                    <p:animEffect transition="in" filter="fade">
                                      <p:cBhvr>
                                        <p:cTn id="7" dur="2000"/>
                                        <p:tgtEl>
                                          <p:spTgt spid="10035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00364"/>
                                        </p:tgtEl>
                                        <p:attrNameLst>
                                          <p:attrName>style.visibility</p:attrName>
                                        </p:attrNameLst>
                                      </p:cBhvr>
                                      <p:to>
                                        <p:strVal val="visible"/>
                                      </p:to>
                                    </p:set>
                                    <p:animEffect transition="in" filter="dissolve">
                                      <p:cBhvr>
                                        <p:cTn id="10" dur="500"/>
                                        <p:tgtEl>
                                          <p:spTgt spid="10036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00360"/>
                                        </p:tgtEl>
                                        <p:attrNameLst>
                                          <p:attrName>style.visibility</p:attrName>
                                        </p:attrNameLst>
                                      </p:cBhvr>
                                      <p:to>
                                        <p:strVal val="visible"/>
                                      </p:to>
                                    </p:set>
                                    <p:animEffect transition="in" filter="dissolve">
                                      <p:cBhvr>
                                        <p:cTn id="13" dur="500"/>
                                        <p:tgtEl>
                                          <p:spTgt spid="100360"/>
                                        </p:tgtEl>
                                      </p:cBhvr>
                                    </p:animEffect>
                                  </p:childTnLst>
                                </p:cTn>
                              </p:par>
                            </p:childTnLst>
                          </p:cTn>
                        </p:par>
                        <p:par>
                          <p:cTn id="14" fill="hold" nodeType="afterGroup">
                            <p:stCondLst>
                              <p:cond delay="2000"/>
                            </p:stCondLst>
                            <p:childTnLst>
                              <p:par>
                                <p:cTn id="15" presetID="10" presetClass="entr" presetSubtype="0" fill="hold" grpId="0" nodeType="afterEffect">
                                  <p:stCondLst>
                                    <p:cond delay="0"/>
                                  </p:stCondLst>
                                  <p:childTnLst>
                                    <p:set>
                                      <p:cBhvr>
                                        <p:cTn id="16" dur="1" fill="hold">
                                          <p:stCondLst>
                                            <p:cond delay="0"/>
                                          </p:stCondLst>
                                        </p:cTn>
                                        <p:tgtEl>
                                          <p:spTgt spid="100474"/>
                                        </p:tgtEl>
                                        <p:attrNameLst>
                                          <p:attrName>style.visibility</p:attrName>
                                        </p:attrNameLst>
                                      </p:cBhvr>
                                      <p:to>
                                        <p:strVal val="visible"/>
                                      </p:to>
                                    </p:set>
                                    <p:animEffect transition="in" filter="fade">
                                      <p:cBhvr>
                                        <p:cTn id="17" dur="2000"/>
                                        <p:tgtEl>
                                          <p:spTgt spid="100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60" grpId="0" animBg="1"/>
      <p:bldP spid="100364" grpId="0" animBg="1"/>
      <p:bldP spid="100356" grpId="0"/>
      <p:bldP spid="10047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4338" name="Picture 2" descr="NICE KRONOSAURUS!&#10;&#10;KRONOSAURUS or &amp;#8220;SEA SERPENT&amp;#8221;&#10;Hall of Fossil Reptiles&quot;Agassiz Museum&quot;Museum of Comparative ZoologyHarvard UniversityCambridge, Massachusetts&#10;This giant fossil and its relatives were fish-eating reptiles which swam the seas in the days of the dinosaurs. This specimen from Australia, 42 feet long, was the giant of the tribe.&#10;"/>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t="895" r="2300" b="21876"/>
          <a:stretch/>
        </p:blipFill>
        <p:spPr bwMode="auto">
          <a:xfrm>
            <a:off x="0" y="1219200"/>
            <a:ext cx="9144000" cy="45461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533400"/>
            <a:ext cx="3657600" cy="5867400"/>
          </a:xfrm>
        </p:spPr>
        <p:txBody>
          <a:bodyPr>
            <a:prstTxWarp prst="textPlain">
              <a:avLst/>
            </a:prstTxWarp>
          </a:bodyPr>
          <a:lstStyle/>
          <a:p>
            <a:pPr>
              <a:lnSpc>
                <a:spcPct val="130000"/>
              </a:lnSpc>
            </a:pPr>
            <a:r>
              <a:rPr lang="en-US" sz="4400" dirty="0" smtClean="0">
                <a:solidFill>
                  <a:schemeClr val="tx2">
                    <a:lumMod val="10000"/>
                    <a:lumOff val="90000"/>
                  </a:schemeClr>
                </a:solidFill>
                <a:effectLst>
                  <a:outerShdw blurRad="38100" dist="38100" dir="2700000" algn="tl">
                    <a:srgbClr val="000000">
                      <a:alpha val="43137"/>
                    </a:srgbClr>
                  </a:outerShdw>
                </a:effectLst>
              </a:rPr>
              <a:t>Do You Know Why The Bible Talks About Dinosaurs?</a:t>
            </a:r>
            <a:endParaRPr lang="en-US" sz="4400" dirty="0">
              <a:solidFill>
                <a:schemeClr val="tx2">
                  <a:lumMod val="10000"/>
                  <a:lumOff val="9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62400" y="533400"/>
            <a:ext cx="4800600" cy="6324600"/>
          </a:xfrm>
        </p:spPr>
        <p:txBody>
          <a:bodyPr>
            <a:normAutofit/>
          </a:bodyPr>
          <a:lstStyle/>
          <a:p>
            <a:pPr marL="0" indent="0">
              <a:buNone/>
            </a:pPr>
            <a:r>
              <a:rPr lang="en-US" sz="3600" dirty="0" smtClean="0">
                <a:solidFill>
                  <a:schemeClr val="tx2">
                    <a:lumMod val="10000"/>
                    <a:lumOff val="90000"/>
                  </a:schemeClr>
                </a:solidFill>
                <a:effectLst>
                  <a:outerShdw blurRad="38100" dist="38100" dir="2700000" algn="tl">
                    <a:srgbClr val="000000">
                      <a:alpha val="43137"/>
                    </a:srgbClr>
                  </a:outerShdw>
                </a:effectLst>
              </a:rPr>
              <a:t>“For in six days the LORD made the heavens and the earth, the sea, </a:t>
            </a:r>
            <a:r>
              <a:rPr lang="en-US" sz="3600" b="1" u="sng" dirty="0" smtClean="0">
                <a:solidFill>
                  <a:schemeClr val="tx2">
                    <a:lumMod val="10000"/>
                    <a:lumOff val="90000"/>
                  </a:schemeClr>
                </a:solidFill>
                <a:effectLst>
                  <a:outerShdw blurRad="38100" dist="38100" dir="2700000" algn="tl">
                    <a:srgbClr val="000000">
                      <a:alpha val="43137"/>
                    </a:srgbClr>
                  </a:outerShdw>
                </a:effectLst>
              </a:rPr>
              <a:t>and all that is in them</a:t>
            </a:r>
            <a:r>
              <a:rPr lang="en-US" sz="3600" dirty="0" smtClean="0">
                <a:solidFill>
                  <a:schemeClr val="tx2">
                    <a:lumMod val="10000"/>
                    <a:lumOff val="90000"/>
                  </a:schemeClr>
                </a:solidFill>
                <a:effectLst>
                  <a:outerShdw blurRad="38100" dist="38100" dir="2700000" algn="tl">
                    <a:srgbClr val="000000">
                      <a:alpha val="43137"/>
                    </a:srgbClr>
                  </a:outerShdw>
                </a:effectLst>
              </a:rPr>
              <a:t>, and rested the seventh day. Therefore the LORD blessed the Sabbath day and hallowed it” (Ex. 20:11)</a:t>
            </a:r>
          </a:p>
        </p:txBody>
      </p:sp>
      <p:sp>
        <p:nvSpPr>
          <p:cNvPr id="4" name="Slide Number Placeholder 3"/>
          <p:cNvSpPr>
            <a:spLocks noGrp="1"/>
          </p:cNvSpPr>
          <p:nvPr>
            <p:ph type="sldNum" sz="quarter" idx="12"/>
          </p:nvPr>
        </p:nvSpPr>
        <p:spPr>
          <a:xfrm>
            <a:off x="7086600" y="6324600"/>
            <a:ext cx="1905000" cy="457200"/>
          </a:xfrm>
        </p:spPr>
        <p:txBody>
          <a:bodyPr/>
          <a:lstStyle/>
          <a:p>
            <a:fld id="{49089CFD-C436-4FAF-8381-D9FEFDE6732E}" type="slidenum">
              <a:rPr lang="en-US" altLang="en-US" smtClean="0">
                <a:solidFill>
                  <a:schemeClr val="tx2">
                    <a:lumMod val="10000"/>
                    <a:lumOff val="90000"/>
                  </a:schemeClr>
                </a:solidFill>
              </a:rPr>
              <a:pPr/>
              <a:t>22</a:t>
            </a:fld>
            <a:endParaRPr lang="en-US" altLang="en-US">
              <a:solidFill>
                <a:schemeClr val="tx2">
                  <a:lumMod val="10000"/>
                  <a:lumOff val="90000"/>
                </a:schemeClr>
              </a:solidFill>
            </a:endParaRPr>
          </a:p>
        </p:txBody>
      </p:sp>
      <p:sp>
        <p:nvSpPr>
          <p:cNvPr id="5" name="TextBox 4"/>
          <p:cNvSpPr txBox="1"/>
          <p:nvPr/>
        </p:nvSpPr>
        <p:spPr>
          <a:xfrm>
            <a:off x="4114800" y="228600"/>
            <a:ext cx="476412" cy="369332"/>
          </a:xfrm>
          <a:prstGeom prst="rect">
            <a:avLst/>
          </a:prstGeom>
          <a:noFill/>
        </p:spPr>
        <p:txBody>
          <a:bodyPr wrap="none" rtlCol="0">
            <a:spAutoFit/>
          </a:bodyPr>
          <a:lstStyle/>
          <a:p>
            <a:r>
              <a:rPr lang="en-US" dirty="0" smtClean="0"/>
              <a:t>(1)</a:t>
            </a:r>
            <a:endParaRPr lang="en-US" dirty="0"/>
          </a:p>
        </p:txBody>
      </p:sp>
    </p:spTree>
    <p:extLst>
      <p:ext uri="{BB962C8B-B14F-4D97-AF65-F5344CB8AC3E}">
        <p14:creationId xmlns:p14="http://schemas.microsoft.com/office/powerpoint/2010/main" val="36494740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4338" name="Picture 2" descr="NICE KRONOSAURUS!&#10;&#10;KRONOSAURUS or &amp;#8220;SEA SERPENT&amp;#8221;&#10;Hall of Fossil Reptiles&quot;Agassiz Museum&quot;Museum of Comparative ZoologyHarvard UniversityCambridge, Massachusetts&#10;This giant fossil and its relatives were fish-eating reptiles which swam the seas in the days of the dinosaurs. This specimen from Australia, 42 feet long, was the giant of the tribe.&#10;"/>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t="895" r="2300" b="21876"/>
          <a:stretch/>
        </p:blipFill>
        <p:spPr bwMode="auto">
          <a:xfrm>
            <a:off x="0" y="1219200"/>
            <a:ext cx="9144000" cy="45461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533400"/>
            <a:ext cx="3657600" cy="5867400"/>
          </a:xfrm>
        </p:spPr>
        <p:txBody>
          <a:bodyPr>
            <a:prstTxWarp prst="textPlain">
              <a:avLst/>
            </a:prstTxWarp>
          </a:bodyPr>
          <a:lstStyle/>
          <a:p>
            <a:pPr>
              <a:lnSpc>
                <a:spcPct val="130000"/>
              </a:lnSpc>
            </a:pPr>
            <a:r>
              <a:rPr lang="en-US" sz="4400" dirty="0" smtClean="0">
                <a:solidFill>
                  <a:schemeClr val="tx2">
                    <a:lumMod val="10000"/>
                    <a:lumOff val="90000"/>
                  </a:schemeClr>
                </a:solidFill>
                <a:effectLst>
                  <a:outerShdw blurRad="38100" dist="38100" dir="2700000" algn="tl">
                    <a:srgbClr val="000000">
                      <a:alpha val="43137"/>
                    </a:srgbClr>
                  </a:outerShdw>
                </a:effectLst>
              </a:rPr>
              <a:t>Do You Know Why The Bible Talks About Dinosaurs?</a:t>
            </a:r>
            <a:endParaRPr lang="en-US" sz="4400" dirty="0">
              <a:solidFill>
                <a:schemeClr val="tx2">
                  <a:lumMod val="10000"/>
                  <a:lumOff val="9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62400" y="597932"/>
            <a:ext cx="4800600" cy="6260068"/>
          </a:xfrm>
        </p:spPr>
        <p:txBody>
          <a:bodyPr>
            <a:normAutofit fontScale="85000" lnSpcReduction="20000"/>
          </a:bodyPr>
          <a:lstStyle/>
          <a:p>
            <a:pPr marL="0" indent="0">
              <a:buNone/>
            </a:pPr>
            <a:r>
              <a:rPr lang="en-US" sz="3600" dirty="0" smtClean="0">
                <a:solidFill>
                  <a:schemeClr val="tx2">
                    <a:lumMod val="10000"/>
                    <a:lumOff val="90000"/>
                  </a:schemeClr>
                </a:solidFill>
                <a:effectLst>
                  <a:outerShdw blurRad="38100" dist="38100" dir="2700000" algn="tl">
                    <a:srgbClr val="000000">
                      <a:alpha val="43137"/>
                    </a:srgbClr>
                  </a:outerShdw>
                </a:effectLst>
              </a:rPr>
              <a:t>24  O LORD, how manifold are Your works! In wisdom You have made them all. The earth is full of Your possessions—</a:t>
            </a:r>
          </a:p>
          <a:p>
            <a:pPr marL="0" indent="0">
              <a:buNone/>
            </a:pPr>
            <a:r>
              <a:rPr lang="en-US" sz="3600" dirty="0" smtClean="0">
                <a:solidFill>
                  <a:schemeClr val="tx2">
                    <a:lumMod val="10000"/>
                    <a:lumOff val="90000"/>
                  </a:schemeClr>
                </a:solidFill>
                <a:effectLst>
                  <a:outerShdw blurRad="38100" dist="38100" dir="2700000" algn="tl">
                    <a:srgbClr val="000000">
                      <a:alpha val="43137"/>
                    </a:srgbClr>
                  </a:outerShdw>
                </a:effectLst>
              </a:rPr>
              <a:t>25  This great and wide sea, In which are innumerable teeming things, Living things both small and great.</a:t>
            </a:r>
          </a:p>
          <a:p>
            <a:pPr marL="0" indent="0">
              <a:buNone/>
            </a:pPr>
            <a:r>
              <a:rPr lang="en-US" sz="3600" dirty="0" smtClean="0">
                <a:solidFill>
                  <a:schemeClr val="tx2">
                    <a:lumMod val="10000"/>
                    <a:lumOff val="90000"/>
                  </a:schemeClr>
                </a:solidFill>
                <a:effectLst>
                  <a:outerShdw blurRad="38100" dist="38100" dir="2700000" algn="tl">
                    <a:srgbClr val="000000">
                      <a:alpha val="43137"/>
                    </a:srgbClr>
                  </a:outerShdw>
                </a:effectLst>
              </a:rPr>
              <a:t>26  There the ships sail about; There is that Leviathan Which You have made to play there</a:t>
            </a:r>
            <a:r>
              <a:rPr lang="en-US" sz="3600" dirty="0" smtClean="0">
                <a:solidFill>
                  <a:schemeClr val="tx2">
                    <a:lumMod val="10000"/>
                    <a:lumOff val="90000"/>
                  </a:schemeClr>
                </a:solidFill>
                <a:effectLst>
                  <a:outerShdw blurRad="38100" dist="38100" dir="2700000" algn="tl">
                    <a:srgbClr val="000000">
                      <a:alpha val="43137"/>
                    </a:srgbClr>
                  </a:outerShdw>
                </a:effectLst>
              </a:rPr>
              <a:t>.</a:t>
            </a:r>
            <a:br>
              <a:rPr lang="en-US" sz="3600" dirty="0" smtClean="0">
                <a:solidFill>
                  <a:schemeClr val="tx2">
                    <a:lumMod val="10000"/>
                    <a:lumOff val="90000"/>
                  </a:schemeClr>
                </a:solidFill>
                <a:effectLst>
                  <a:outerShdw blurRad="38100" dist="38100" dir="2700000" algn="tl">
                    <a:srgbClr val="000000">
                      <a:alpha val="43137"/>
                    </a:srgbClr>
                  </a:outerShdw>
                </a:effectLst>
              </a:rPr>
            </a:br>
            <a:r>
              <a:rPr lang="en-US" sz="3600" dirty="0" smtClean="0">
                <a:solidFill>
                  <a:schemeClr val="tx2">
                    <a:lumMod val="10000"/>
                    <a:lumOff val="90000"/>
                  </a:schemeClr>
                </a:solidFill>
                <a:effectLst>
                  <a:outerShdw blurRad="38100" dist="38100" dir="2700000" algn="tl">
                    <a:srgbClr val="000000">
                      <a:alpha val="43137"/>
                    </a:srgbClr>
                  </a:outerShdw>
                </a:effectLst>
              </a:rPr>
              <a:t>(Ps. 104)</a:t>
            </a:r>
            <a:endParaRPr lang="en-US" sz="3600" dirty="0" smtClean="0">
              <a:solidFill>
                <a:schemeClr val="tx2">
                  <a:lumMod val="10000"/>
                  <a:lumOff val="90000"/>
                </a:schemeClr>
              </a:solidFill>
              <a:effectLst>
                <a:outerShdw blurRad="38100" dist="38100" dir="2700000" algn="tl">
                  <a:srgbClr val="000000">
                    <a:alpha val="43137"/>
                  </a:srgbClr>
                </a:outerShdw>
              </a:effectLst>
            </a:endParaRPr>
          </a:p>
        </p:txBody>
      </p:sp>
      <p:sp>
        <p:nvSpPr>
          <p:cNvPr id="4" name="Slide Number Placeholder 3"/>
          <p:cNvSpPr>
            <a:spLocks noGrp="1"/>
          </p:cNvSpPr>
          <p:nvPr>
            <p:ph type="sldNum" sz="quarter" idx="12"/>
          </p:nvPr>
        </p:nvSpPr>
        <p:spPr>
          <a:xfrm>
            <a:off x="7086600" y="6324600"/>
            <a:ext cx="1905000" cy="457200"/>
          </a:xfrm>
        </p:spPr>
        <p:txBody>
          <a:bodyPr/>
          <a:lstStyle/>
          <a:p>
            <a:fld id="{49089CFD-C436-4FAF-8381-D9FEFDE6732E}" type="slidenum">
              <a:rPr lang="en-US" altLang="en-US" smtClean="0">
                <a:solidFill>
                  <a:srgbClr val="333300">
                    <a:lumMod val="10000"/>
                    <a:lumOff val="90000"/>
                  </a:srgbClr>
                </a:solidFill>
              </a:rPr>
              <a:pPr/>
              <a:t>23</a:t>
            </a:fld>
            <a:endParaRPr lang="en-US" altLang="en-US" dirty="0">
              <a:solidFill>
                <a:srgbClr val="333300">
                  <a:lumMod val="10000"/>
                  <a:lumOff val="90000"/>
                </a:srgbClr>
              </a:solidFill>
            </a:endParaRPr>
          </a:p>
        </p:txBody>
      </p:sp>
      <p:sp>
        <p:nvSpPr>
          <p:cNvPr id="6" name="TextBox 5"/>
          <p:cNvSpPr txBox="1"/>
          <p:nvPr/>
        </p:nvSpPr>
        <p:spPr>
          <a:xfrm>
            <a:off x="4114800" y="228600"/>
            <a:ext cx="476412" cy="369332"/>
          </a:xfrm>
          <a:prstGeom prst="rect">
            <a:avLst/>
          </a:prstGeom>
          <a:noFill/>
        </p:spPr>
        <p:txBody>
          <a:bodyPr wrap="none" rtlCol="0">
            <a:spAutoFit/>
          </a:bodyPr>
          <a:lstStyle/>
          <a:p>
            <a:r>
              <a:rPr lang="en-US" dirty="0" smtClean="0"/>
              <a:t>(2)</a:t>
            </a:r>
            <a:endParaRPr lang="en-US" dirty="0"/>
          </a:p>
        </p:txBody>
      </p:sp>
    </p:spTree>
    <p:extLst>
      <p:ext uri="{BB962C8B-B14F-4D97-AF65-F5344CB8AC3E}">
        <p14:creationId xmlns:p14="http://schemas.microsoft.com/office/powerpoint/2010/main" val="235183380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14338" name="Picture 2" descr="NICE KRONOSAURUS!&#10;&#10;KRONOSAURUS or &amp;#8220;SEA SERPENT&amp;#8221;&#10;Hall of Fossil Reptiles&quot;Agassiz Museum&quot;Museum of Comparative ZoologyHarvard UniversityCambridge, Massachusetts&#10;This giant fossil and its relatives were fish-eating reptiles which swam the seas in the days of the dinosaurs. This specimen from Australia, 42 feet long, was the giant of the tribe.&#10;"/>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t="895" r="2300" b="21876"/>
          <a:stretch/>
        </p:blipFill>
        <p:spPr bwMode="auto">
          <a:xfrm>
            <a:off x="0" y="1219200"/>
            <a:ext cx="9144000" cy="45461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52400" y="533400"/>
            <a:ext cx="3657600" cy="5867400"/>
          </a:xfrm>
        </p:spPr>
        <p:txBody>
          <a:bodyPr>
            <a:prstTxWarp prst="textPlain">
              <a:avLst/>
            </a:prstTxWarp>
          </a:bodyPr>
          <a:lstStyle/>
          <a:p>
            <a:pPr>
              <a:lnSpc>
                <a:spcPct val="130000"/>
              </a:lnSpc>
            </a:pPr>
            <a:r>
              <a:rPr lang="en-US" sz="4400" dirty="0" smtClean="0">
                <a:solidFill>
                  <a:schemeClr val="tx2">
                    <a:lumMod val="10000"/>
                    <a:lumOff val="90000"/>
                  </a:schemeClr>
                </a:solidFill>
                <a:effectLst>
                  <a:outerShdw blurRad="38100" dist="38100" dir="2700000" algn="tl">
                    <a:srgbClr val="000000">
                      <a:alpha val="43137"/>
                    </a:srgbClr>
                  </a:outerShdw>
                </a:effectLst>
              </a:rPr>
              <a:t>Do You Know Why The Bible Talks About Dinosaurs?</a:t>
            </a:r>
            <a:endParaRPr lang="en-US" sz="4400" dirty="0">
              <a:solidFill>
                <a:schemeClr val="tx2">
                  <a:lumMod val="10000"/>
                  <a:lumOff val="9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962400" y="597932"/>
            <a:ext cx="4800600" cy="1764268"/>
          </a:xfrm>
        </p:spPr>
        <p:txBody>
          <a:bodyPr>
            <a:normAutofit/>
          </a:bodyPr>
          <a:lstStyle/>
          <a:p>
            <a:pPr marL="0" indent="0">
              <a:buNone/>
            </a:pPr>
            <a:r>
              <a:rPr lang="en-US" sz="3600" dirty="0" smtClean="0">
                <a:solidFill>
                  <a:schemeClr val="tx2">
                    <a:lumMod val="10000"/>
                    <a:lumOff val="90000"/>
                  </a:schemeClr>
                </a:solidFill>
                <a:effectLst>
                  <a:outerShdw blurRad="38100" dist="38100" dir="2700000" algn="tl">
                    <a:srgbClr val="000000">
                      <a:alpha val="43137"/>
                    </a:srgbClr>
                  </a:outerShdw>
                </a:effectLst>
              </a:rPr>
              <a:t>To rebuke man’s pride (Job 40-42)</a:t>
            </a:r>
          </a:p>
        </p:txBody>
      </p:sp>
      <p:sp>
        <p:nvSpPr>
          <p:cNvPr id="4" name="Slide Number Placeholder 3"/>
          <p:cNvSpPr>
            <a:spLocks noGrp="1"/>
          </p:cNvSpPr>
          <p:nvPr>
            <p:ph type="sldNum" sz="quarter" idx="12"/>
          </p:nvPr>
        </p:nvSpPr>
        <p:spPr>
          <a:xfrm>
            <a:off x="7086600" y="6324600"/>
            <a:ext cx="1905000" cy="457200"/>
          </a:xfrm>
        </p:spPr>
        <p:txBody>
          <a:bodyPr/>
          <a:lstStyle/>
          <a:p>
            <a:fld id="{49089CFD-C436-4FAF-8381-D9FEFDE6732E}" type="slidenum">
              <a:rPr lang="en-US" altLang="en-US" smtClean="0">
                <a:solidFill>
                  <a:srgbClr val="333300">
                    <a:lumMod val="10000"/>
                    <a:lumOff val="90000"/>
                  </a:srgbClr>
                </a:solidFill>
              </a:rPr>
              <a:pPr/>
              <a:t>24</a:t>
            </a:fld>
            <a:endParaRPr lang="en-US" altLang="en-US" dirty="0">
              <a:solidFill>
                <a:srgbClr val="333300">
                  <a:lumMod val="10000"/>
                  <a:lumOff val="90000"/>
                </a:srgbClr>
              </a:solidFill>
            </a:endParaRPr>
          </a:p>
        </p:txBody>
      </p:sp>
      <p:sp>
        <p:nvSpPr>
          <p:cNvPr id="6" name="TextBox 5"/>
          <p:cNvSpPr txBox="1"/>
          <p:nvPr/>
        </p:nvSpPr>
        <p:spPr>
          <a:xfrm>
            <a:off x="4114800" y="228600"/>
            <a:ext cx="476412" cy="369332"/>
          </a:xfrm>
          <a:prstGeom prst="rect">
            <a:avLst/>
          </a:prstGeom>
          <a:noFill/>
        </p:spPr>
        <p:txBody>
          <a:bodyPr wrap="none" rtlCol="0">
            <a:spAutoFit/>
          </a:bodyPr>
          <a:lstStyle/>
          <a:p>
            <a:r>
              <a:rPr lang="en-US" dirty="0" smtClean="0">
                <a:solidFill>
                  <a:srgbClr val="DBCFB9"/>
                </a:solidFill>
              </a:rPr>
              <a:t>(3)</a:t>
            </a:r>
            <a:endParaRPr lang="en-US" dirty="0">
              <a:solidFill>
                <a:srgbClr val="DBCFB9"/>
              </a:solidFill>
            </a:endParaRPr>
          </a:p>
        </p:txBody>
      </p:sp>
    </p:spTree>
    <p:extLst>
      <p:ext uri="{BB962C8B-B14F-4D97-AF65-F5344CB8AC3E}">
        <p14:creationId xmlns:p14="http://schemas.microsoft.com/office/powerpoint/2010/main" val="37131291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Job 42</a:t>
            </a:r>
            <a:endParaRPr lang="en-US" dirty="0"/>
          </a:p>
        </p:txBody>
      </p:sp>
      <p:sp>
        <p:nvSpPr>
          <p:cNvPr id="3" name="Content Placeholder 2"/>
          <p:cNvSpPr>
            <a:spLocks noGrp="1"/>
          </p:cNvSpPr>
          <p:nvPr>
            <p:ph idx="1"/>
          </p:nvPr>
        </p:nvSpPr>
        <p:spPr>
          <a:xfrm>
            <a:off x="457200" y="914400"/>
            <a:ext cx="8229600" cy="5791200"/>
          </a:xfrm>
        </p:spPr>
        <p:style>
          <a:lnRef idx="2">
            <a:schemeClr val="accent4"/>
          </a:lnRef>
          <a:fillRef idx="1">
            <a:schemeClr val="lt1"/>
          </a:fillRef>
          <a:effectRef idx="0">
            <a:schemeClr val="accent4"/>
          </a:effectRef>
          <a:fontRef idx="minor">
            <a:schemeClr val="dk1"/>
          </a:fontRef>
        </p:style>
        <p:txBody>
          <a:bodyPr>
            <a:normAutofit/>
          </a:bodyPr>
          <a:lstStyle/>
          <a:p>
            <a:pPr marL="0" indent="0">
              <a:buNone/>
            </a:pPr>
            <a:r>
              <a:rPr lang="en-US" sz="2600" baseline="30000" dirty="0" smtClean="0">
                <a:solidFill>
                  <a:schemeClr val="accent3"/>
                </a:solidFill>
                <a:latin typeface="Book Antiqua" panose="02040602050305030304" pitchFamily="18" charset="0"/>
              </a:rPr>
              <a:t>1</a:t>
            </a:r>
            <a:r>
              <a:rPr lang="en-US" sz="2600" dirty="0" smtClean="0">
                <a:latin typeface="Book Antiqua" panose="02040602050305030304" pitchFamily="18" charset="0"/>
              </a:rPr>
              <a:t>  </a:t>
            </a:r>
            <a:r>
              <a:rPr lang="en-US" sz="2600" dirty="0">
                <a:latin typeface="Book Antiqua" panose="02040602050305030304" pitchFamily="18" charset="0"/>
              </a:rPr>
              <a:t>Then Job answered the LORD and said:</a:t>
            </a:r>
          </a:p>
          <a:p>
            <a:pPr marL="0" indent="0">
              <a:buNone/>
            </a:pPr>
            <a:r>
              <a:rPr lang="en-US" sz="2600" baseline="30000" dirty="0">
                <a:solidFill>
                  <a:schemeClr val="accent3"/>
                </a:solidFill>
                <a:latin typeface="Book Antiqua" panose="02040602050305030304" pitchFamily="18" charset="0"/>
              </a:rPr>
              <a:t>2</a:t>
            </a:r>
            <a:r>
              <a:rPr lang="en-US" sz="2600" dirty="0">
                <a:latin typeface="Book Antiqua" panose="02040602050305030304" pitchFamily="18" charset="0"/>
              </a:rPr>
              <a:t>  "I know that You can do everything, And that no purpose of Yours can be withheld from You.</a:t>
            </a:r>
          </a:p>
          <a:p>
            <a:pPr marL="0" indent="0">
              <a:buNone/>
            </a:pPr>
            <a:r>
              <a:rPr lang="en-US" sz="2600" baseline="30000" dirty="0">
                <a:solidFill>
                  <a:schemeClr val="accent3"/>
                </a:solidFill>
                <a:latin typeface="Book Antiqua" panose="02040602050305030304" pitchFamily="18" charset="0"/>
              </a:rPr>
              <a:t>3</a:t>
            </a:r>
            <a:r>
              <a:rPr lang="en-US" sz="2600" dirty="0">
                <a:latin typeface="Book Antiqua" panose="02040602050305030304" pitchFamily="18" charset="0"/>
              </a:rPr>
              <a:t>  You asked, ‘Who is this who hides counsel without knowledge?’ Therefore I have uttered what I did not understand, Things too wonderful for me, which I did not know.</a:t>
            </a:r>
          </a:p>
          <a:p>
            <a:pPr marL="0" indent="0">
              <a:buNone/>
            </a:pPr>
            <a:r>
              <a:rPr lang="en-US" sz="2600" baseline="30000" dirty="0">
                <a:solidFill>
                  <a:schemeClr val="accent3"/>
                </a:solidFill>
                <a:latin typeface="Book Antiqua" panose="02040602050305030304" pitchFamily="18" charset="0"/>
              </a:rPr>
              <a:t>4</a:t>
            </a:r>
            <a:r>
              <a:rPr lang="en-US" sz="2600" dirty="0">
                <a:latin typeface="Book Antiqua" panose="02040602050305030304" pitchFamily="18" charset="0"/>
              </a:rPr>
              <a:t>  Listen, please, and let me speak; You said, ‘I will question you, and you shall answer Me.’</a:t>
            </a:r>
          </a:p>
          <a:p>
            <a:pPr marL="0" indent="0">
              <a:buNone/>
            </a:pPr>
            <a:r>
              <a:rPr lang="en-US" sz="2600" baseline="30000" dirty="0">
                <a:solidFill>
                  <a:schemeClr val="accent3"/>
                </a:solidFill>
                <a:latin typeface="Book Antiqua" panose="02040602050305030304" pitchFamily="18" charset="0"/>
              </a:rPr>
              <a:t>5</a:t>
            </a:r>
            <a:r>
              <a:rPr lang="en-US" sz="2600" dirty="0">
                <a:latin typeface="Book Antiqua" panose="02040602050305030304" pitchFamily="18" charset="0"/>
              </a:rPr>
              <a:t>  "I have heard of You by the hearing of the ear, But now my eye sees You.</a:t>
            </a:r>
          </a:p>
          <a:p>
            <a:pPr marL="0" indent="0">
              <a:buNone/>
            </a:pPr>
            <a:r>
              <a:rPr lang="en-US" sz="2600" baseline="30000" dirty="0">
                <a:solidFill>
                  <a:schemeClr val="accent3"/>
                </a:solidFill>
                <a:latin typeface="Book Antiqua" panose="02040602050305030304" pitchFamily="18" charset="0"/>
              </a:rPr>
              <a:t>6</a:t>
            </a:r>
            <a:r>
              <a:rPr lang="en-US" sz="2600" dirty="0">
                <a:latin typeface="Book Antiqua" panose="02040602050305030304" pitchFamily="18" charset="0"/>
              </a:rPr>
              <a:t>  </a:t>
            </a:r>
            <a:r>
              <a:rPr lang="en-US" sz="2600" b="1" dirty="0">
                <a:latin typeface="Book Antiqua" panose="02040602050305030304" pitchFamily="18" charset="0"/>
              </a:rPr>
              <a:t>Therefore I abhor myself, And repent in dust and ashes</a:t>
            </a:r>
            <a:r>
              <a:rPr lang="en-US" sz="2600" b="1" dirty="0" smtClean="0">
                <a:latin typeface="Book Antiqua" panose="02040602050305030304" pitchFamily="18" charset="0"/>
              </a:rPr>
              <a:t>."</a:t>
            </a:r>
            <a:endParaRPr lang="en-US" sz="2600" b="1" dirty="0">
              <a:latin typeface="Book Antiqua" panose="02040602050305030304" pitchFamily="18" charset="0"/>
            </a:endParaRPr>
          </a:p>
        </p:txBody>
      </p:sp>
    </p:spTree>
    <p:extLst>
      <p:ext uri="{BB962C8B-B14F-4D97-AF65-F5344CB8AC3E}">
        <p14:creationId xmlns:p14="http://schemas.microsoft.com/office/powerpoint/2010/main" val="609119714"/>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latin typeface="Aharoni" panose="02010803020104030203" pitchFamily="2" charset="-79"/>
                <a:cs typeface="Aharoni" panose="02010803020104030203" pitchFamily="2" charset="-79"/>
              </a:rPr>
              <a:t>Behemoth</a:t>
            </a:r>
            <a:r>
              <a:rPr lang="en-US" dirty="0" smtClean="0">
                <a:solidFill>
                  <a:schemeClr val="accent6"/>
                </a:solidFill>
              </a:rPr>
              <a:t> </a:t>
            </a:r>
            <a:r>
              <a:rPr lang="en-US" dirty="0" smtClean="0"/>
              <a:t>&amp; </a:t>
            </a:r>
            <a:r>
              <a:rPr lang="en-US" dirty="0" smtClean="0">
                <a:solidFill>
                  <a:schemeClr val="accent3"/>
                </a:solidFill>
                <a:latin typeface="Gill Sans Ultra Bold Condensed" panose="020B0A06020104020203" pitchFamily="34" charset="0"/>
              </a:rPr>
              <a:t>Leviathan</a:t>
            </a:r>
            <a:endParaRPr lang="en-US" dirty="0">
              <a:solidFill>
                <a:schemeClr val="accent3"/>
              </a:solidFill>
              <a:latin typeface="Gill Sans Ultra Bold Condensed" panose="020B0A06020104020203" pitchFamily="34" charset="0"/>
            </a:endParaRPr>
          </a:p>
        </p:txBody>
      </p:sp>
      <p:sp>
        <p:nvSpPr>
          <p:cNvPr id="3" name="Content Placeholder 2"/>
          <p:cNvSpPr>
            <a:spLocks noGrp="1"/>
          </p:cNvSpPr>
          <p:nvPr>
            <p:ph idx="1"/>
          </p:nvPr>
        </p:nvSpPr>
        <p:spPr>
          <a:xfrm>
            <a:off x="457200" y="1600200"/>
            <a:ext cx="8229600" cy="4876800"/>
          </a:xfrm>
          <a:solidFill>
            <a:schemeClr val="bg1">
              <a:lumMod val="85000"/>
              <a:lumOff val="15000"/>
            </a:schemeClr>
          </a:solidFill>
          <a:effectLst>
            <a:softEdge rad="127000"/>
          </a:effectLst>
        </p:spPr>
        <p:txBody>
          <a:bodyPr>
            <a:normAutofit/>
          </a:bodyPr>
          <a:lstStyle/>
          <a:p>
            <a:r>
              <a:rPr lang="en-US" sz="3200" dirty="0" smtClean="0"/>
              <a:t>Displayed the </a:t>
            </a:r>
            <a:r>
              <a:rPr lang="en-US" sz="3200" dirty="0" smtClean="0">
                <a:solidFill>
                  <a:schemeClr val="tx2"/>
                </a:solidFill>
              </a:rPr>
              <a:t>awesome </a:t>
            </a:r>
            <a:r>
              <a:rPr lang="en-US" sz="3200" dirty="0" smtClean="0"/>
              <a:t>power of God</a:t>
            </a:r>
          </a:p>
          <a:p>
            <a:r>
              <a:rPr lang="en-US" sz="3200" dirty="0" smtClean="0"/>
              <a:t>Displayed the </a:t>
            </a:r>
            <a:r>
              <a:rPr lang="en-US" sz="3200" dirty="0" smtClean="0">
                <a:solidFill>
                  <a:schemeClr val="tx2"/>
                </a:solidFill>
              </a:rPr>
              <a:t>weakness</a:t>
            </a:r>
            <a:r>
              <a:rPr lang="en-US" sz="3200" dirty="0" smtClean="0"/>
              <a:t> of man</a:t>
            </a:r>
          </a:p>
          <a:p>
            <a:pPr lvl="1"/>
            <a:r>
              <a:rPr lang="en-US" sz="2800" dirty="0" smtClean="0"/>
              <a:t>If Job could not approach Leviathan, why contend against Jehovah (41:8-11)?</a:t>
            </a:r>
          </a:p>
          <a:p>
            <a:r>
              <a:rPr lang="en-US" sz="3200" dirty="0" smtClean="0"/>
              <a:t>Displayed the </a:t>
            </a:r>
            <a:r>
              <a:rPr lang="en-US" sz="3200" dirty="0" smtClean="0">
                <a:solidFill>
                  <a:schemeClr val="tx2"/>
                </a:solidFill>
              </a:rPr>
              <a:t>fearful terror </a:t>
            </a:r>
            <a:r>
              <a:rPr lang="en-US" sz="3200" dirty="0" smtClean="0"/>
              <a:t>of Jehovah</a:t>
            </a:r>
          </a:p>
          <a:p>
            <a:pPr lvl="1"/>
            <a:r>
              <a:rPr lang="en-US" sz="2800" dirty="0" smtClean="0"/>
              <a:t>2 Corinthians 5:11; Hebrews 10:31</a:t>
            </a:r>
          </a:p>
          <a:p>
            <a:pPr lvl="1"/>
            <a:r>
              <a:rPr lang="en-US" sz="2800" dirty="0" smtClean="0"/>
              <a:t>A mythological interpretation destroys the entire context and the point!</a:t>
            </a:r>
            <a:endParaRPr lang="en-US" sz="2800" dirty="0"/>
          </a:p>
        </p:txBody>
      </p:sp>
    </p:spTree>
    <p:extLst>
      <p:ext uri="{BB962C8B-B14F-4D97-AF65-F5344CB8AC3E}">
        <p14:creationId xmlns:p14="http://schemas.microsoft.com/office/powerpoint/2010/main" val="27423163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These Animals</a:t>
            </a:r>
            <a:br>
              <a:rPr lang="en-US" dirty="0" smtClean="0"/>
            </a:br>
            <a:r>
              <a:rPr lang="en-US" sz="4800" dirty="0" smtClean="0"/>
              <a:t>(Job 40:6-41:34)</a:t>
            </a:r>
            <a:endParaRPr lang="en-US" sz="4800" dirty="0"/>
          </a:p>
        </p:txBody>
      </p:sp>
      <p:sp>
        <p:nvSpPr>
          <p:cNvPr id="3" name="Content Placeholder 2"/>
          <p:cNvSpPr>
            <a:spLocks noGrp="1"/>
          </p:cNvSpPr>
          <p:nvPr>
            <p:ph idx="1"/>
          </p:nvPr>
        </p:nvSpPr>
        <p:spPr>
          <a:xfrm>
            <a:off x="457200" y="1600200"/>
            <a:ext cx="8229600" cy="4876800"/>
          </a:xfrm>
        </p:spPr>
        <p:txBody>
          <a:bodyPr>
            <a:normAutofit/>
          </a:bodyPr>
          <a:lstStyle/>
          <a:p>
            <a:r>
              <a:rPr lang="en-US" sz="3200" dirty="0" smtClean="0"/>
              <a:t>Leviathan and Behemoth are as literal as the animals mentioned in 38:39-39:30!</a:t>
            </a:r>
          </a:p>
          <a:p>
            <a:r>
              <a:rPr lang="en-US" sz="3200" dirty="0" smtClean="0"/>
              <a:t>Behemoth cannot be an elephant or hippopotamus</a:t>
            </a:r>
          </a:p>
          <a:p>
            <a:r>
              <a:rPr lang="en-US" sz="3200" dirty="0" smtClean="0"/>
              <a:t>Leviathan cannot be a crocodile</a:t>
            </a:r>
            <a:endParaRPr lang="en-US" sz="2800" dirty="0" smtClean="0"/>
          </a:p>
        </p:txBody>
      </p:sp>
    </p:spTree>
    <p:extLst>
      <p:ext uri="{BB962C8B-B14F-4D97-AF65-F5344CB8AC3E}">
        <p14:creationId xmlns:p14="http://schemas.microsoft.com/office/powerpoint/2010/main" val="194393796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fld id="{3BDD70FD-F8A3-4F8C-B7FE-8C84A771185B}" type="slidenum">
              <a:rPr lang="en-US" altLang="en-US">
                <a:solidFill>
                  <a:srgbClr val="715F2B"/>
                </a:solidFill>
              </a:rPr>
              <a:pPr/>
              <a:t>4</a:t>
            </a:fld>
            <a:endParaRPr lang="en-US" altLang="en-US">
              <a:solidFill>
                <a:srgbClr val="715F2B"/>
              </a:solidFill>
            </a:endParaRPr>
          </a:p>
        </p:txBody>
      </p:sp>
      <p:sp>
        <p:nvSpPr>
          <p:cNvPr id="76803" name="Rectangle 3"/>
          <p:cNvSpPr>
            <a:spLocks noGrp="1" noChangeArrowheads="1"/>
          </p:cNvSpPr>
          <p:nvPr>
            <p:ph type="body" idx="1"/>
          </p:nvPr>
        </p:nvSpPr>
        <p:spPr>
          <a:xfrm>
            <a:off x="381000" y="1828800"/>
            <a:ext cx="8458200" cy="5181600"/>
          </a:xfrm>
        </p:spPr>
        <p:txBody>
          <a:bodyPr/>
          <a:lstStyle/>
          <a:p>
            <a:r>
              <a:rPr lang="en-US" altLang="en-US" sz="3600" dirty="0" smtClean="0"/>
              <a:t>Take </a:t>
            </a:r>
            <a:r>
              <a:rPr lang="en-US" alt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secular </a:t>
            </a:r>
            <a:r>
              <a:rPr lang="en-US" altLang="en-US" sz="3600" dirty="0" smtClean="0"/>
              <a:t>thinking to the bible rather than build their way of thinking from the bible</a:t>
            </a:r>
          </a:p>
          <a:p>
            <a:r>
              <a:rPr lang="en-US" altLang="en-US" sz="3600" dirty="0" smtClean="0"/>
              <a:t>Take </a:t>
            </a:r>
            <a:r>
              <a:rPr lang="en-US" altLang="en-US" sz="36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worldly opinions </a:t>
            </a:r>
            <a:r>
              <a:rPr lang="en-US" altLang="en-US" sz="3600" dirty="0" smtClean="0"/>
              <a:t>to the bible rather than take the wisdom in the bible to the world</a:t>
            </a:r>
            <a:endParaRPr lang="en-US" altLang="en-US" sz="3600" dirty="0"/>
          </a:p>
        </p:txBody>
      </p:sp>
      <p:sp>
        <p:nvSpPr>
          <p:cNvPr id="76804" name="Text Box 4"/>
          <p:cNvSpPr txBox="1">
            <a:spLocks noGrp="1" noChangeArrowheads="1"/>
          </p:cNvSpPr>
          <p:nvPr>
            <p:ph type="title"/>
          </p:nvPr>
        </p:nvSpPr>
        <p:spPr>
          <a:xfrm>
            <a:off x="685800" y="533400"/>
            <a:ext cx="7772400" cy="685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00000"/>
              </a:lnSpc>
              <a:spcBef>
                <a:spcPct val="50000"/>
              </a:spcBef>
            </a:pPr>
            <a:r>
              <a:rPr lang="en-US" altLang="en-US" sz="3200"/>
              <a:t>MANY CHRISTIANS HAVE BEEN </a:t>
            </a:r>
            <a:br>
              <a:rPr lang="en-US" altLang="en-US" sz="3200"/>
            </a:br>
            <a:r>
              <a:rPr lang="en-US" altLang="en-US" sz="3200"/>
              <a:t>“EVOLUTIONIZED” BY THE MEDIA AND EDUCATION</a:t>
            </a:r>
          </a:p>
        </p:txBody>
      </p:sp>
    </p:spTree>
    <p:extLst>
      <p:ext uri="{BB962C8B-B14F-4D97-AF65-F5344CB8AC3E}">
        <p14:creationId xmlns:p14="http://schemas.microsoft.com/office/powerpoint/2010/main" val="369407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500" fill="hold"/>
                                        <p:tgtEl>
                                          <p:spTgt spid="768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68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68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6803">
                                            <p:txEl>
                                              <p:pRg st="1" end="1"/>
                                            </p:txEl>
                                          </p:spTgt>
                                        </p:tgtEl>
                                        <p:attrNameLst>
                                          <p:attrName>style.visibility</p:attrName>
                                        </p:attrNameLst>
                                      </p:cBhvr>
                                      <p:to>
                                        <p:strVal val="visible"/>
                                      </p:to>
                                    </p:set>
                                    <p:anim calcmode="lin" valueType="num">
                                      <p:cBhvr>
                                        <p:cTn id="14" dur="500" fill="hold"/>
                                        <p:tgtEl>
                                          <p:spTgt spid="7680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680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68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“TEST YOURSELVES”</a:t>
            </a:r>
            <a:endParaRPr lang="en-US" dirty="0"/>
          </a:p>
        </p:txBody>
      </p:sp>
      <p:sp>
        <p:nvSpPr>
          <p:cNvPr id="3" name="Content Placeholder 2"/>
          <p:cNvSpPr>
            <a:spLocks noGrp="1"/>
          </p:cNvSpPr>
          <p:nvPr>
            <p:ph idx="1"/>
          </p:nvPr>
        </p:nvSpPr>
        <p:spPr>
          <a:xfrm>
            <a:off x="457200" y="1600200"/>
            <a:ext cx="8229600" cy="2819400"/>
          </a:xfrm>
        </p:spPr>
        <p:txBody>
          <a:bodyPr>
            <a:normAutofit/>
          </a:bodyPr>
          <a:lstStyle/>
          <a:p>
            <a:pPr marL="0" indent="0">
              <a:buNone/>
            </a:pPr>
            <a:r>
              <a:rPr lang="en-US" sz="3500" b="1" dirty="0" smtClean="0"/>
              <a:t>Have I been “</a:t>
            </a:r>
            <a:r>
              <a:rPr lang="en-US" sz="3500" b="1" dirty="0" err="1" smtClean="0"/>
              <a:t>evolutionized</a:t>
            </a:r>
            <a:r>
              <a:rPr lang="en-US" sz="3500" b="1" dirty="0" smtClean="0"/>
              <a:t>?”</a:t>
            </a:r>
          </a:p>
          <a:p>
            <a:r>
              <a:rPr lang="en-US" sz="3200" dirty="0" smtClean="0"/>
              <a:t>The Tyrannosaurus Rex had </a:t>
            </a:r>
            <a:br>
              <a:rPr lang="en-US" sz="3200" dirty="0" smtClean="0"/>
            </a:br>
            <a:r>
              <a:rPr lang="en-US" sz="3200" dirty="0" smtClean="0"/>
              <a:t>very large teeth</a:t>
            </a:r>
          </a:p>
          <a:p>
            <a:r>
              <a:rPr lang="en-US" sz="3200" dirty="0" smtClean="0"/>
              <a:t>What was the </a:t>
            </a:r>
            <a:r>
              <a:rPr lang="en-US" sz="3200" b="1" dirty="0" smtClean="0">
                <a:solidFill>
                  <a:schemeClr val="accent2"/>
                </a:solidFill>
              </a:rPr>
              <a:t>original</a:t>
            </a:r>
            <a:r>
              <a:rPr lang="en-US" sz="3200" dirty="0" smtClean="0"/>
              <a:t> diet of </a:t>
            </a:r>
            <a:br>
              <a:rPr lang="en-US" sz="3200" dirty="0" smtClean="0"/>
            </a:br>
            <a:r>
              <a:rPr lang="en-US" sz="3200" dirty="0" smtClean="0"/>
              <a:t>Tyrannosaurs like?</a:t>
            </a:r>
          </a:p>
        </p:txBody>
      </p:sp>
      <p:grpSp>
        <p:nvGrpSpPr>
          <p:cNvPr id="4" name="Group 3"/>
          <p:cNvGrpSpPr/>
          <p:nvPr/>
        </p:nvGrpSpPr>
        <p:grpSpPr>
          <a:xfrm>
            <a:off x="1360470" y="4827953"/>
            <a:ext cx="5116530" cy="1726735"/>
            <a:chOff x="1360470" y="4827953"/>
            <a:chExt cx="5116530" cy="1726735"/>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60470" y="4827953"/>
              <a:ext cx="5116530" cy="1726735"/>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782459" y="6169223"/>
              <a:ext cx="532518" cy="307777"/>
            </a:xfrm>
            <a:prstGeom prst="rect">
              <a:avLst/>
            </a:prstGeom>
            <a:noFill/>
          </p:spPr>
          <p:txBody>
            <a:bodyPr wrap="none" rtlCol="0">
              <a:spAutoFit/>
            </a:bodyPr>
            <a:lstStyle/>
            <a:p>
              <a:r>
                <a:rPr lang="en-US" sz="1400" i="1" dirty="0">
                  <a:solidFill>
                    <a:prstClr val="black"/>
                  </a:solidFill>
                </a:rPr>
                <a:t>5 cm</a:t>
              </a:r>
            </a:p>
          </p:txBody>
        </p:sp>
        <p:sp>
          <p:nvSpPr>
            <p:cNvPr id="6" name="TextBox 5"/>
            <p:cNvSpPr txBox="1"/>
            <p:nvPr/>
          </p:nvSpPr>
          <p:spPr>
            <a:xfrm>
              <a:off x="1394814" y="4859525"/>
              <a:ext cx="1472006" cy="276999"/>
            </a:xfrm>
            <a:prstGeom prst="rect">
              <a:avLst/>
            </a:prstGeom>
            <a:noFill/>
          </p:spPr>
          <p:txBody>
            <a:bodyPr wrap="none" rtlCol="0">
              <a:spAutoFit/>
            </a:bodyPr>
            <a:lstStyle/>
            <a:p>
              <a:r>
                <a:rPr lang="en-US" sz="1200" i="1" dirty="0">
                  <a:solidFill>
                    <a:prstClr val="black"/>
                  </a:solidFill>
                </a:rPr>
                <a:t>Wikipedia Commons</a:t>
              </a:r>
            </a:p>
          </p:txBody>
        </p:sp>
      </p:grpSp>
    </p:spTree>
    <p:extLst>
      <p:ext uri="{BB962C8B-B14F-4D97-AF65-F5344CB8AC3E}">
        <p14:creationId xmlns:p14="http://schemas.microsoft.com/office/powerpoint/2010/main" val="4465514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1"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4195060"/>
            <a:ext cx="8141594" cy="2662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228600"/>
            <a:ext cx="8229600" cy="914400"/>
          </a:xfrm>
        </p:spPr>
        <p:txBody>
          <a:bodyPr/>
          <a:lstStyle/>
          <a:p>
            <a:r>
              <a:rPr lang="en-US" dirty="0" smtClean="0"/>
              <a:t>“TEST YOURSELVES”</a:t>
            </a:r>
            <a:endParaRPr lang="en-US" dirty="0"/>
          </a:p>
        </p:txBody>
      </p:sp>
      <p:sp>
        <p:nvSpPr>
          <p:cNvPr id="3" name="Content Placeholder 2"/>
          <p:cNvSpPr>
            <a:spLocks noGrp="1"/>
          </p:cNvSpPr>
          <p:nvPr>
            <p:ph idx="1"/>
          </p:nvPr>
        </p:nvSpPr>
        <p:spPr>
          <a:xfrm>
            <a:off x="457200" y="1600200"/>
            <a:ext cx="8229600" cy="2518589"/>
          </a:xfrm>
        </p:spPr>
        <p:txBody>
          <a:bodyPr>
            <a:normAutofit fontScale="92500" lnSpcReduction="20000"/>
          </a:bodyPr>
          <a:lstStyle/>
          <a:p>
            <a:pPr marL="0" indent="0">
              <a:buNone/>
            </a:pPr>
            <a:r>
              <a:rPr lang="en-US" sz="3200" b="1" dirty="0" smtClean="0"/>
              <a:t>Have I been “</a:t>
            </a:r>
            <a:r>
              <a:rPr lang="en-US" sz="3200" b="1" dirty="0" err="1" smtClean="0"/>
              <a:t>evolutionized</a:t>
            </a:r>
            <a:r>
              <a:rPr lang="en-US" sz="3200" b="1" dirty="0" smtClean="0"/>
              <a:t>?”</a:t>
            </a:r>
          </a:p>
          <a:p>
            <a:r>
              <a:rPr lang="en-US" sz="3200" dirty="0" smtClean="0"/>
              <a:t>What was the </a:t>
            </a:r>
            <a:r>
              <a:rPr lang="en-US" sz="3200" b="1" dirty="0" smtClean="0">
                <a:solidFill>
                  <a:schemeClr val="accent2"/>
                </a:solidFill>
              </a:rPr>
              <a:t>original</a:t>
            </a:r>
            <a:r>
              <a:rPr lang="en-US" sz="3200" dirty="0" smtClean="0"/>
              <a:t> diet of </a:t>
            </a:r>
            <a:br>
              <a:rPr lang="en-US" sz="3200" dirty="0" smtClean="0"/>
            </a:br>
            <a:r>
              <a:rPr lang="en-US" sz="3200" dirty="0" smtClean="0"/>
              <a:t>Tyrannosaurs like?</a:t>
            </a:r>
          </a:p>
          <a:p>
            <a:pPr lvl="1"/>
            <a:r>
              <a:rPr lang="en-US" sz="2400" dirty="0" smtClean="0"/>
              <a:t>Herbivore?</a:t>
            </a:r>
          </a:p>
          <a:p>
            <a:pPr lvl="1"/>
            <a:r>
              <a:rPr lang="en-US" sz="2400" dirty="0" smtClean="0"/>
              <a:t>Carnivore?</a:t>
            </a:r>
          </a:p>
          <a:p>
            <a:pPr lvl="1"/>
            <a:r>
              <a:rPr lang="en-US" sz="2400" dirty="0" smtClean="0"/>
              <a:t>Omnivore?</a:t>
            </a:r>
            <a:endParaRPr lang="en-US" sz="2400" dirty="0"/>
          </a:p>
        </p:txBody>
      </p:sp>
      <p:sp>
        <p:nvSpPr>
          <p:cNvPr id="9" name="TextBox 8"/>
          <p:cNvSpPr txBox="1"/>
          <p:nvPr/>
        </p:nvSpPr>
        <p:spPr>
          <a:xfrm>
            <a:off x="609600" y="4173816"/>
            <a:ext cx="1976375" cy="307777"/>
          </a:xfrm>
          <a:prstGeom prst="rect">
            <a:avLst/>
          </a:prstGeom>
          <a:noFill/>
        </p:spPr>
        <p:txBody>
          <a:bodyPr wrap="none" rtlCol="0">
            <a:spAutoFit/>
          </a:bodyPr>
          <a:lstStyle/>
          <a:p>
            <a:r>
              <a:rPr lang="en-US" sz="1400" i="1" dirty="0">
                <a:solidFill>
                  <a:srgbClr val="C00000"/>
                </a:solidFill>
              </a:rPr>
              <a:t>Creation Wiki Commons</a:t>
            </a:r>
          </a:p>
        </p:txBody>
      </p:sp>
      <p:sp>
        <p:nvSpPr>
          <p:cNvPr id="7" name="TextBox 6"/>
          <p:cNvSpPr txBox="1"/>
          <p:nvPr/>
        </p:nvSpPr>
        <p:spPr>
          <a:xfrm>
            <a:off x="609600" y="4118789"/>
            <a:ext cx="8141594" cy="273921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800" b="1" dirty="0">
                <a:solidFill>
                  <a:prstClr val="black"/>
                </a:solidFill>
              </a:rPr>
              <a:t>Genesis 1:29, 30, </a:t>
            </a:r>
            <a:r>
              <a:rPr lang="en-US" sz="2400" dirty="0">
                <a:solidFill>
                  <a:prstClr val="black"/>
                </a:solidFill>
              </a:rPr>
              <a:t>“And God said, ‘See, I have given you every herb that yields seed which is on the face of all the earth, and every tree whose fruit yields seed; to you it shall be for food. Also, </a:t>
            </a:r>
            <a:r>
              <a:rPr lang="en-US" sz="2400" dirty="0">
                <a:solidFill>
                  <a:srgbClr val="C00000"/>
                </a:solidFill>
              </a:rPr>
              <a:t>to every beast of the earth</a:t>
            </a:r>
            <a:r>
              <a:rPr lang="en-US" sz="2400" dirty="0">
                <a:solidFill>
                  <a:prstClr val="black"/>
                </a:solidFill>
              </a:rPr>
              <a:t>, to every bird of the air, and to everything that creeps on the earth, in which there is life, </a:t>
            </a:r>
            <a:r>
              <a:rPr lang="en-US" sz="2400" dirty="0">
                <a:solidFill>
                  <a:srgbClr val="C00000"/>
                </a:solidFill>
              </a:rPr>
              <a:t>I have given </a:t>
            </a:r>
            <a:r>
              <a:rPr lang="en-US" sz="2400" dirty="0">
                <a:solidFill>
                  <a:schemeClr val="accent5">
                    <a:lumMod val="75000"/>
                  </a:schemeClr>
                </a:solidFill>
              </a:rPr>
              <a:t>every green herb </a:t>
            </a:r>
            <a:r>
              <a:rPr lang="en-US" sz="2400" dirty="0">
                <a:solidFill>
                  <a:srgbClr val="C00000"/>
                </a:solidFill>
              </a:rPr>
              <a:t>for food</a:t>
            </a:r>
            <a:r>
              <a:rPr lang="en-US" sz="2400" dirty="0">
                <a:solidFill>
                  <a:prstClr val="black"/>
                </a:solidFill>
              </a:rPr>
              <a:t>’; and it was so.”</a:t>
            </a:r>
          </a:p>
        </p:txBody>
      </p:sp>
      <p:grpSp>
        <p:nvGrpSpPr>
          <p:cNvPr id="10" name="Group 9"/>
          <p:cNvGrpSpPr/>
          <p:nvPr/>
        </p:nvGrpSpPr>
        <p:grpSpPr>
          <a:xfrm>
            <a:off x="6705599" y="1676400"/>
            <a:ext cx="2180823" cy="1447800"/>
            <a:chOff x="5867401" y="2206999"/>
            <a:chExt cx="3019022" cy="2212601"/>
          </a:xfrm>
        </p:grpSpPr>
        <p:pic>
          <p:nvPicPr>
            <p:cNvPr id="11" name="Picture 7" descr="File:Tyrannosaurus rex .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11711"/>
            <a:stretch/>
          </p:blipFill>
          <p:spPr bwMode="auto">
            <a:xfrm>
              <a:off x="5867401" y="2206999"/>
              <a:ext cx="3019022" cy="22126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5867401" y="2206999"/>
              <a:ext cx="1976375" cy="307777"/>
            </a:xfrm>
            <a:prstGeom prst="rect">
              <a:avLst/>
            </a:prstGeom>
            <a:noFill/>
          </p:spPr>
          <p:txBody>
            <a:bodyPr wrap="none" rtlCol="0">
              <a:spAutoFit/>
            </a:bodyPr>
            <a:lstStyle/>
            <a:p>
              <a:r>
                <a:rPr lang="en-US" sz="1400" i="1" dirty="0">
                  <a:solidFill>
                    <a:prstClr val="white"/>
                  </a:solidFill>
                </a:rPr>
                <a:t>Creation Wiki Commons</a:t>
              </a:r>
            </a:p>
          </p:txBody>
        </p:sp>
      </p:grpSp>
      <p:pic>
        <p:nvPicPr>
          <p:cNvPr id="15362" name="Picture 2" descr="C:\Users\Steven\AppData\Local\Microsoft\Windows\Temporary Internet Files\Content.IE5\ZHEIXDAW\MC900434663[1].wmf"/>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35124" y="2743200"/>
            <a:ext cx="302373" cy="399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0579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Effect transition="in" filter="fade">
                                      <p:cBhvr>
                                        <p:cTn id="11" dur="500"/>
                                        <p:tgtEl>
                                          <p:spTgt spid="3">
                                            <p:txEl>
                                              <p:pRg st="3" end="3"/>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15362"/>
                                        </p:tgtEl>
                                        <p:attrNameLst>
                                          <p:attrName>style.visibility</p:attrName>
                                        </p:attrNameLst>
                                      </p:cBhvr>
                                      <p:to>
                                        <p:strVal val="visible"/>
                                      </p:to>
                                    </p:set>
                                    <p:animEffect transition="in" filter="wipe(down)">
                                      <p:cBhvr>
                                        <p:cTn id="24"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14400"/>
          </a:xfrm>
        </p:spPr>
        <p:txBody>
          <a:bodyPr/>
          <a:lstStyle/>
          <a:p>
            <a:r>
              <a:rPr lang="en-US" dirty="0" smtClean="0"/>
              <a:t>“Big Teeth”</a:t>
            </a:r>
            <a:endParaRPr lang="en-US" dirty="0"/>
          </a:p>
        </p:txBody>
      </p:sp>
      <p:sp>
        <p:nvSpPr>
          <p:cNvPr id="3" name="Content Placeholder 2"/>
          <p:cNvSpPr>
            <a:spLocks noGrp="1"/>
          </p:cNvSpPr>
          <p:nvPr>
            <p:ph idx="1"/>
          </p:nvPr>
        </p:nvSpPr>
        <p:spPr>
          <a:xfrm>
            <a:off x="457200" y="2133600"/>
            <a:ext cx="8229600" cy="4114800"/>
          </a:xfrm>
        </p:spPr>
        <p:txBody>
          <a:bodyPr>
            <a:normAutofit fontScale="92500"/>
          </a:bodyPr>
          <a:lstStyle/>
          <a:p>
            <a:r>
              <a:rPr lang="en-US" sz="2800" dirty="0" smtClean="0"/>
              <a:t>Without observation…only educated guesses exist</a:t>
            </a:r>
          </a:p>
          <a:p>
            <a:r>
              <a:rPr lang="en-US" sz="2800" dirty="0" smtClean="0"/>
              <a:t>God created fixed “kinds” in Genesis 1:24, 25</a:t>
            </a:r>
          </a:p>
          <a:p>
            <a:pPr lvl="1"/>
            <a:r>
              <a:rPr lang="en-US" sz="2400" dirty="0" smtClean="0"/>
              <a:t>Kinds produce according to kind (Gen. 1: 11, 12)</a:t>
            </a:r>
          </a:p>
          <a:p>
            <a:pPr lvl="1"/>
            <a:r>
              <a:rPr lang="en-US" sz="2400" dirty="0" smtClean="0"/>
              <a:t>The gene pool contained great information for tremendous variation within kinds (example: polar bears, brown bears, black bears and pandas from the same kind!)</a:t>
            </a:r>
          </a:p>
          <a:p>
            <a:pPr lvl="1"/>
            <a:r>
              <a:rPr lang="en-US" sz="2400" dirty="0" smtClean="0"/>
              <a:t>Not evolution, but a loss of information to bring about </a:t>
            </a:r>
            <a:r>
              <a:rPr lang="en-US" sz="2400" b="1" dirty="0" smtClean="0">
                <a:solidFill>
                  <a:schemeClr val="accent3"/>
                </a:solidFill>
              </a:rPr>
              <a:t>variation</a:t>
            </a:r>
            <a:r>
              <a:rPr lang="en-US" sz="2400" dirty="0" smtClean="0">
                <a:solidFill>
                  <a:schemeClr val="accent3"/>
                </a:solidFill>
              </a:rPr>
              <a:t> </a:t>
            </a:r>
            <a:r>
              <a:rPr lang="en-US" sz="2400" dirty="0" smtClean="0"/>
              <a:t>within the </a:t>
            </a:r>
            <a:r>
              <a:rPr lang="en-US" sz="2400" b="1" dirty="0" smtClean="0">
                <a:solidFill>
                  <a:schemeClr val="accent3"/>
                </a:solidFill>
              </a:rPr>
              <a:t>kind</a:t>
            </a:r>
          </a:p>
        </p:txBody>
      </p:sp>
      <p:sp>
        <p:nvSpPr>
          <p:cNvPr id="6" name="Rectangle 5"/>
          <p:cNvSpPr/>
          <p:nvPr/>
        </p:nvSpPr>
        <p:spPr>
          <a:xfrm>
            <a:off x="0" y="1230868"/>
            <a:ext cx="9144000" cy="369332"/>
          </a:xfrm>
          <a:prstGeom prst="rect">
            <a:avLst/>
          </a:prstGeom>
        </p:spPr>
        <p:txBody>
          <a:bodyPr wrap="square">
            <a:spAutoFit/>
          </a:bodyPr>
          <a:lstStyle/>
          <a:p>
            <a:pPr algn="ctr"/>
            <a:r>
              <a:rPr lang="en-US" dirty="0">
                <a:solidFill>
                  <a:prstClr val="white"/>
                </a:solidFill>
              </a:rPr>
              <a:t>The need for critical thinking exists!</a:t>
            </a:r>
          </a:p>
        </p:txBody>
      </p:sp>
    </p:spTree>
    <p:extLst>
      <p:ext uri="{BB962C8B-B14F-4D97-AF65-F5344CB8AC3E}">
        <p14:creationId xmlns:p14="http://schemas.microsoft.com/office/powerpoint/2010/main" val="3109321304"/>
      </p:ext>
    </p:extLst>
  </p:cSld>
  <p:clrMapOvr>
    <a:overrideClrMapping bg1="dk1" tx1="lt1" bg2="dk2" tx2="lt2" accent1="accent1" accent2="accent2" accent3="accent3" accent4="accent4" accent5="accent5" accent6="accent6" hlink="hlink" folHlink="folHlink"/>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extBox 3"/>
          <p:cNvSpPr txBox="1"/>
          <p:nvPr/>
        </p:nvSpPr>
        <p:spPr>
          <a:xfrm>
            <a:off x="6610082" y="1548825"/>
            <a:ext cx="2378135" cy="584775"/>
          </a:xfrm>
          <a:prstGeom prst="rect">
            <a:avLst/>
          </a:prstGeom>
          <a:effectLst>
            <a:softEdge rad="63500"/>
          </a:effectLst>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sz="1600" i="1" dirty="0">
                <a:solidFill>
                  <a:prstClr val="white"/>
                </a:solidFill>
              </a:rPr>
              <a:t>Picture from: www.grizzlybay.org</a:t>
            </a:r>
          </a:p>
        </p:txBody>
      </p:sp>
      <p:sp>
        <p:nvSpPr>
          <p:cNvPr id="2" name="Title 1"/>
          <p:cNvSpPr>
            <a:spLocks noGrp="1"/>
          </p:cNvSpPr>
          <p:nvPr>
            <p:ph type="title"/>
          </p:nvPr>
        </p:nvSpPr>
        <p:spPr>
          <a:xfrm>
            <a:off x="457200" y="228600"/>
            <a:ext cx="8229600" cy="990600"/>
          </a:xfrm>
        </p:spPr>
        <p:txBody>
          <a:bodyPr/>
          <a:lstStyle/>
          <a:p>
            <a:r>
              <a:rPr lang="en-US" dirty="0" smtClean="0"/>
              <a:t>“Big Teeth”</a:t>
            </a:r>
            <a:endParaRPr lang="en-US" dirty="0"/>
          </a:p>
        </p:txBody>
      </p:sp>
      <p:sp>
        <p:nvSpPr>
          <p:cNvPr id="3" name="Content Placeholder 2"/>
          <p:cNvSpPr>
            <a:spLocks noGrp="1"/>
          </p:cNvSpPr>
          <p:nvPr>
            <p:ph idx="1"/>
          </p:nvPr>
        </p:nvSpPr>
        <p:spPr>
          <a:xfrm>
            <a:off x="457200" y="2133600"/>
            <a:ext cx="8382000" cy="4724400"/>
          </a:xfrm>
        </p:spPr>
        <p:txBody>
          <a:bodyPr>
            <a:normAutofit lnSpcReduction="10000"/>
          </a:bodyPr>
          <a:lstStyle/>
          <a:p>
            <a:r>
              <a:rPr lang="en-US" sz="2800" dirty="0" smtClean="0">
                <a:solidFill>
                  <a:schemeClr val="tx1">
                    <a:lumMod val="65000"/>
                  </a:schemeClr>
                </a:solidFill>
              </a:rPr>
              <a:t>Without observation…only educated guesses</a:t>
            </a:r>
          </a:p>
          <a:p>
            <a:r>
              <a:rPr lang="en-US" sz="2800" dirty="0" smtClean="0"/>
              <a:t>God created fixed “kinds” in Genesis 1:24, 25</a:t>
            </a:r>
          </a:p>
          <a:p>
            <a:pPr lvl="1"/>
            <a:r>
              <a:rPr lang="en-US" sz="2400" dirty="0" smtClean="0"/>
              <a:t>Polar </a:t>
            </a:r>
            <a:r>
              <a:rPr lang="en-US" sz="2400" dirty="0" smtClean="0"/>
              <a:t>bears and Brown bears are </a:t>
            </a:r>
            <a:r>
              <a:rPr lang="en-US" sz="2400" dirty="0" smtClean="0"/>
              <a:t>from </a:t>
            </a:r>
            <a:r>
              <a:rPr lang="en-US" sz="2400" dirty="0" smtClean="0"/>
              <a:t>the same “kind”</a:t>
            </a:r>
          </a:p>
          <a:p>
            <a:pPr lvl="1"/>
            <a:r>
              <a:rPr lang="en-US" sz="2400" dirty="0" smtClean="0"/>
              <a:t>Polar bears are highly </a:t>
            </a:r>
            <a:r>
              <a:rPr lang="en-US" sz="2400" dirty="0" smtClean="0"/>
              <a:t>carnivorous; Brown </a:t>
            </a:r>
            <a:r>
              <a:rPr lang="en-US" sz="2400" dirty="0" smtClean="0"/>
              <a:t>bears are not</a:t>
            </a:r>
          </a:p>
          <a:p>
            <a:pPr lvl="2"/>
            <a:r>
              <a:rPr lang="en-US" sz="2400" dirty="0" smtClean="0"/>
              <a:t>“Despite </a:t>
            </a:r>
            <a:r>
              <a:rPr lang="en-US" sz="2400" dirty="0"/>
              <a:t>their reputation, most brown bears are not highly carnivorous, as they derive up to 90% of their </a:t>
            </a:r>
            <a:r>
              <a:rPr lang="en-US" sz="2400" dirty="0" smtClean="0"/>
              <a:t>dietary food energy</a:t>
            </a:r>
            <a:r>
              <a:rPr lang="en-US" sz="2400" dirty="0"/>
              <a:t> from vegetable matter.</a:t>
            </a:r>
            <a:r>
              <a:rPr lang="en-US" sz="2400" baseline="30000" dirty="0">
                <a:hlinkClick r:id="rId2"/>
              </a:rPr>
              <a:t>[61]</a:t>
            </a:r>
            <a:r>
              <a:rPr lang="en-US" sz="2400" dirty="0"/>
              <a:t> They often feed on a variety of plant </a:t>
            </a:r>
            <a:r>
              <a:rPr lang="en-US" sz="2400" dirty="0" smtClean="0"/>
              <a:t>life, including berries, grasses, flowers…</a:t>
            </a:r>
            <a:r>
              <a:rPr lang="en-US" sz="2400" dirty="0"/>
              <a:t> as well as </a:t>
            </a:r>
            <a:r>
              <a:rPr lang="en-US" sz="2400" dirty="0" smtClean="0"/>
              <a:t>fungi</a:t>
            </a:r>
            <a:r>
              <a:rPr lang="en-US" sz="2400" dirty="0"/>
              <a:t> such as </a:t>
            </a:r>
            <a:r>
              <a:rPr lang="en-US" sz="2400" dirty="0" smtClean="0"/>
              <a:t>mushrooms.</a:t>
            </a:r>
            <a:r>
              <a:rPr lang="en-US" sz="2400" baseline="30000" dirty="0" smtClean="0">
                <a:hlinkClick r:id="rId3"/>
              </a:rPr>
              <a:t>[3]</a:t>
            </a:r>
            <a:r>
              <a:rPr lang="en-US" sz="2400" baseline="30000" dirty="0" smtClean="0"/>
              <a:t>” </a:t>
            </a:r>
            <a:r>
              <a:rPr lang="en-US" dirty="0" smtClean="0"/>
              <a:t>(</a:t>
            </a:r>
            <a:r>
              <a:rPr lang="en-US" dirty="0" smtClean="0">
                <a:hlinkClick r:id="rId4"/>
              </a:rPr>
              <a:t>http</a:t>
            </a:r>
            <a:r>
              <a:rPr lang="en-US" dirty="0">
                <a:hlinkClick r:id="rId4"/>
              </a:rPr>
              <a:t>://</a:t>
            </a:r>
            <a:r>
              <a:rPr lang="en-US" dirty="0" smtClean="0">
                <a:hlinkClick r:id="rId4"/>
              </a:rPr>
              <a:t>en.wikipedia.org/wiki/Brown_bear#Dietary_habits</a:t>
            </a:r>
            <a:r>
              <a:rPr lang="en-US" dirty="0" smtClean="0"/>
              <a:t>)</a:t>
            </a:r>
          </a:p>
        </p:txBody>
      </p:sp>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0"/>
            <a:ext cx="2358817" cy="176729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599762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US" dirty="0" smtClean="0"/>
              <a:t>“Big Teeth”</a:t>
            </a:r>
            <a:endParaRPr lang="en-US" dirty="0"/>
          </a:p>
        </p:txBody>
      </p:sp>
      <p:sp>
        <p:nvSpPr>
          <p:cNvPr id="3" name="Content Placeholder 2"/>
          <p:cNvSpPr>
            <a:spLocks noGrp="1"/>
          </p:cNvSpPr>
          <p:nvPr>
            <p:ph idx="1"/>
          </p:nvPr>
        </p:nvSpPr>
        <p:spPr>
          <a:xfrm>
            <a:off x="457200" y="2133600"/>
            <a:ext cx="8229600" cy="4724400"/>
          </a:xfrm>
        </p:spPr>
        <p:txBody>
          <a:bodyPr>
            <a:normAutofit/>
          </a:bodyPr>
          <a:lstStyle/>
          <a:p>
            <a:r>
              <a:rPr lang="en-US" dirty="0" smtClean="0">
                <a:solidFill>
                  <a:schemeClr val="tx1">
                    <a:lumMod val="65000"/>
                  </a:schemeClr>
                </a:solidFill>
              </a:rPr>
              <a:t>Without observation…only educated guesses</a:t>
            </a:r>
          </a:p>
          <a:p>
            <a:r>
              <a:rPr lang="en-US" dirty="0" smtClean="0">
                <a:solidFill>
                  <a:schemeClr val="tx1">
                    <a:lumMod val="65000"/>
                  </a:schemeClr>
                </a:solidFill>
              </a:rPr>
              <a:t>God created fixed “kinds” in Genesis 1:24, 25</a:t>
            </a:r>
          </a:p>
          <a:p>
            <a:r>
              <a:rPr lang="en-US" dirty="0" smtClean="0"/>
              <a:t>The fossil remains of </a:t>
            </a:r>
            <a:r>
              <a:rPr lang="en-US" i="1" dirty="0" smtClean="0"/>
              <a:t>T. </a:t>
            </a:r>
            <a:r>
              <a:rPr lang="en-US" i="1" dirty="0"/>
              <a:t>R</a:t>
            </a:r>
            <a:r>
              <a:rPr lang="en-US" i="1" dirty="0" smtClean="0"/>
              <a:t>ex </a:t>
            </a:r>
            <a:r>
              <a:rPr lang="en-US" dirty="0" smtClean="0"/>
              <a:t>are likely from the flood, almost 2000 years after the original “kind”</a:t>
            </a:r>
          </a:p>
          <a:p>
            <a:pPr lvl="1"/>
            <a:r>
              <a:rPr lang="en-US" sz="2000" dirty="0" smtClean="0"/>
              <a:t>To assume </a:t>
            </a:r>
            <a:r>
              <a:rPr lang="en-US" sz="2000" i="1" dirty="0" smtClean="0"/>
              <a:t>T. </a:t>
            </a:r>
            <a:r>
              <a:rPr lang="en-US" sz="2000" i="1" dirty="0"/>
              <a:t>R</a:t>
            </a:r>
            <a:r>
              <a:rPr lang="en-US" sz="2000" i="1" dirty="0" smtClean="0"/>
              <a:t>ex </a:t>
            </a:r>
            <a:r>
              <a:rPr lang="en-US" sz="2000" dirty="0" smtClean="0"/>
              <a:t>was the original created kind would be like assuming the Great Dane was the original created kind from which all dogs sprang…or…</a:t>
            </a:r>
          </a:p>
          <a:p>
            <a:pPr lvl="1"/>
            <a:r>
              <a:rPr lang="en-US" sz="2000" dirty="0" smtClean="0"/>
              <a:t>That </a:t>
            </a:r>
            <a:r>
              <a:rPr lang="en-US" sz="2000" dirty="0" smtClean="0"/>
              <a:t>polar bear skulls </a:t>
            </a:r>
            <a:r>
              <a:rPr lang="en-US" sz="2000" dirty="0" smtClean="0"/>
              <a:t>depict </a:t>
            </a:r>
            <a:r>
              <a:rPr lang="en-US" sz="2000" dirty="0" smtClean="0"/>
              <a:t>the original </a:t>
            </a:r>
            <a:r>
              <a:rPr lang="en-US" sz="2000" dirty="0" smtClean="0"/>
              <a:t>bear skull</a:t>
            </a:r>
            <a:endParaRPr lang="en-US" sz="2000" dirty="0" smtClean="0"/>
          </a:p>
          <a:p>
            <a:pPr lvl="2"/>
            <a:r>
              <a:rPr lang="en-US" sz="2000" dirty="0" smtClean="0"/>
              <a:t>P.B. skulls cannot handle the stress of a hard diet</a:t>
            </a:r>
          </a:p>
          <a:p>
            <a:pPr lvl="2"/>
            <a:r>
              <a:rPr lang="en-US" sz="2000" dirty="0" smtClean="0"/>
              <a:t>P.B. “lost” the grinding molars that brown bears have </a:t>
            </a:r>
            <a:r>
              <a:rPr lang="en-US" dirty="0" smtClean="0"/>
              <a:t>(</a:t>
            </a:r>
            <a:r>
              <a:rPr lang="en-US" dirty="0">
                <a:hlinkClick r:id="rId3"/>
              </a:rPr>
              <a:t>http://</a:t>
            </a:r>
            <a:r>
              <a:rPr lang="en-US" dirty="0" smtClean="0">
                <a:hlinkClick r:id="rId3"/>
              </a:rPr>
              <a:t>news.discovery.com/animals/polar-bear-skulls-cant-take-the-stress.htm</a:t>
            </a:r>
            <a:r>
              <a:rPr lang="en-US" dirty="0" smtClean="0"/>
              <a:t>)</a:t>
            </a:r>
          </a:p>
          <a:p>
            <a:pPr lvl="1"/>
            <a:endParaRPr lang="en-US" dirty="0"/>
          </a:p>
        </p:txBody>
      </p:sp>
    </p:spTree>
    <p:extLst>
      <p:ext uri="{BB962C8B-B14F-4D97-AF65-F5344CB8AC3E}">
        <p14:creationId xmlns:p14="http://schemas.microsoft.com/office/powerpoint/2010/main" val="33896450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Parchment">
  <a:themeElements>
    <a:clrScheme name="Parchment 2">
      <a:dk1>
        <a:srgbClr val="715F2B"/>
      </a:dk1>
      <a:lt1>
        <a:srgbClr val="DBCFB9"/>
      </a:lt1>
      <a:dk2>
        <a:srgbClr val="3B3B11"/>
      </a:dk2>
      <a:lt2>
        <a:srgbClr val="333300"/>
      </a:lt2>
      <a:accent1>
        <a:srgbClr val="9B823D"/>
      </a:accent1>
      <a:accent2>
        <a:srgbClr val="336600"/>
      </a:accent2>
      <a:accent3>
        <a:srgbClr val="EAE4D9"/>
      </a:accent3>
      <a:accent4>
        <a:srgbClr val="5F5023"/>
      </a:accent4>
      <a:accent5>
        <a:srgbClr val="CBC1AF"/>
      </a:accent5>
      <a:accent6>
        <a:srgbClr val="2D5C00"/>
      </a:accent6>
      <a:hlink>
        <a:srgbClr val="CC9900"/>
      </a:hlink>
      <a:folHlink>
        <a:srgbClr val="003300"/>
      </a:folHlink>
    </a:clrScheme>
    <a:fontScheme name="Parchment">
      <a:majorFont>
        <a:latin typeface="Arial Black"/>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archment 1">
        <a:dk1>
          <a:srgbClr val="3A3116"/>
        </a:dk1>
        <a:lt1>
          <a:srgbClr val="826C44"/>
        </a:lt1>
        <a:dk2>
          <a:srgbClr val="420A0A"/>
        </a:dk2>
        <a:lt2>
          <a:srgbClr val="003300"/>
        </a:lt2>
        <a:accent1>
          <a:srgbClr val="463B1C"/>
        </a:accent1>
        <a:accent2>
          <a:srgbClr val="CC9900"/>
        </a:accent2>
        <a:accent3>
          <a:srgbClr val="C1BAB0"/>
        </a:accent3>
        <a:accent4>
          <a:srgbClr val="302811"/>
        </a:accent4>
        <a:accent5>
          <a:srgbClr val="B0AFAB"/>
        </a:accent5>
        <a:accent6>
          <a:srgbClr val="B98A00"/>
        </a:accent6>
        <a:hlink>
          <a:srgbClr val="8E8C46"/>
        </a:hlink>
        <a:folHlink>
          <a:srgbClr val="666633"/>
        </a:folHlink>
      </a:clrScheme>
      <a:clrMap bg1="lt1" tx1="dk1" bg2="lt2" tx2="dk2" accent1="accent1" accent2="accent2" accent3="accent3" accent4="accent4" accent5="accent5" accent6="accent6" hlink="hlink" folHlink="folHlink"/>
    </a:extraClrScheme>
    <a:extraClrScheme>
      <a:clrScheme name="Parchment 2">
        <a:dk1>
          <a:srgbClr val="715F2B"/>
        </a:dk1>
        <a:lt1>
          <a:srgbClr val="DBCFB9"/>
        </a:lt1>
        <a:dk2>
          <a:srgbClr val="3B3B11"/>
        </a:dk2>
        <a:lt2>
          <a:srgbClr val="333300"/>
        </a:lt2>
        <a:accent1>
          <a:srgbClr val="9B823D"/>
        </a:accent1>
        <a:accent2>
          <a:srgbClr val="336600"/>
        </a:accent2>
        <a:accent3>
          <a:srgbClr val="EAE4D9"/>
        </a:accent3>
        <a:accent4>
          <a:srgbClr val="5F5023"/>
        </a:accent4>
        <a:accent5>
          <a:srgbClr val="CBC1AF"/>
        </a:accent5>
        <a:accent6>
          <a:srgbClr val="2D5C00"/>
        </a:accent6>
        <a:hlink>
          <a:srgbClr val="CC9900"/>
        </a:hlink>
        <a:folHlink>
          <a:srgbClr val="003300"/>
        </a:folHlink>
      </a:clrScheme>
      <a:clrMap bg1="lt1" tx1="dk1" bg2="lt2" tx2="dk2" accent1="accent1" accent2="accent2" accent3="accent3" accent4="accent4" accent5="accent5" accent6="accent6" hlink="hlink" folHlink="folHlink"/>
    </a:extraClrScheme>
    <a:extraClrScheme>
      <a:clrScheme name="Parchment 3">
        <a:dk1>
          <a:srgbClr val="4D4D4D"/>
        </a:dk1>
        <a:lt1>
          <a:srgbClr val="DDDDDD"/>
        </a:lt1>
        <a:dk2>
          <a:srgbClr val="000000"/>
        </a:dk2>
        <a:lt2>
          <a:srgbClr val="B2B2B2"/>
        </a:lt2>
        <a:accent1>
          <a:srgbClr val="5F5F5F"/>
        </a:accent1>
        <a:accent2>
          <a:srgbClr val="333333"/>
        </a:accent2>
        <a:accent3>
          <a:srgbClr val="EBEBEB"/>
        </a:accent3>
        <a:accent4>
          <a:srgbClr val="404040"/>
        </a:accent4>
        <a:accent5>
          <a:srgbClr val="B6B6B6"/>
        </a:accent5>
        <a:accent6>
          <a:srgbClr val="2D2D2D"/>
        </a:accent6>
        <a:hlink>
          <a:srgbClr val="B2B2B2"/>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2_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Parchment">
  <a:themeElements>
    <a:clrScheme name="Parchment 2">
      <a:dk1>
        <a:srgbClr val="715F2B"/>
      </a:dk1>
      <a:lt1>
        <a:srgbClr val="DBCFB9"/>
      </a:lt1>
      <a:dk2>
        <a:srgbClr val="3B3B11"/>
      </a:dk2>
      <a:lt2>
        <a:srgbClr val="333300"/>
      </a:lt2>
      <a:accent1>
        <a:srgbClr val="9B823D"/>
      </a:accent1>
      <a:accent2>
        <a:srgbClr val="336600"/>
      </a:accent2>
      <a:accent3>
        <a:srgbClr val="EAE4D9"/>
      </a:accent3>
      <a:accent4>
        <a:srgbClr val="5F5023"/>
      </a:accent4>
      <a:accent5>
        <a:srgbClr val="CBC1AF"/>
      </a:accent5>
      <a:accent6>
        <a:srgbClr val="2D5C00"/>
      </a:accent6>
      <a:hlink>
        <a:srgbClr val="CC9900"/>
      </a:hlink>
      <a:folHlink>
        <a:srgbClr val="003300"/>
      </a:folHlink>
    </a:clrScheme>
    <a:fontScheme name="Parchment">
      <a:majorFont>
        <a:latin typeface="Arial Black"/>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archment 1">
        <a:dk1>
          <a:srgbClr val="3A3116"/>
        </a:dk1>
        <a:lt1>
          <a:srgbClr val="826C44"/>
        </a:lt1>
        <a:dk2>
          <a:srgbClr val="420A0A"/>
        </a:dk2>
        <a:lt2>
          <a:srgbClr val="003300"/>
        </a:lt2>
        <a:accent1>
          <a:srgbClr val="463B1C"/>
        </a:accent1>
        <a:accent2>
          <a:srgbClr val="CC9900"/>
        </a:accent2>
        <a:accent3>
          <a:srgbClr val="C1BAB0"/>
        </a:accent3>
        <a:accent4>
          <a:srgbClr val="302811"/>
        </a:accent4>
        <a:accent5>
          <a:srgbClr val="B0AFAB"/>
        </a:accent5>
        <a:accent6>
          <a:srgbClr val="B98A00"/>
        </a:accent6>
        <a:hlink>
          <a:srgbClr val="8E8C46"/>
        </a:hlink>
        <a:folHlink>
          <a:srgbClr val="666633"/>
        </a:folHlink>
      </a:clrScheme>
      <a:clrMap bg1="lt1" tx1="dk1" bg2="lt2" tx2="dk2" accent1="accent1" accent2="accent2" accent3="accent3" accent4="accent4" accent5="accent5" accent6="accent6" hlink="hlink" folHlink="folHlink"/>
    </a:extraClrScheme>
    <a:extraClrScheme>
      <a:clrScheme name="Parchment 2">
        <a:dk1>
          <a:srgbClr val="715F2B"/>
        </a:dk1>
        <a:lt1>
          <a:srgbClr val="DBCFB9"/>
        </a:lt1>
        <a:dk2>
          <a:srgbClr val="3B3B11"/>
        </a:dk2>
        <a:lt2>
          <a:srgbClr val="333300"/>
        </a:lt2>
        <a:accent1>
          <a:srgbClr val="9B823D"/>
        </a:accent1>
        <a:accent2>
          <a:srgbClr val="336600"/>
        </a:accent2>
        <a:accent3>
          <a:srgbClr val="EAE4D9"/>
        </a:accent3>
        <a:accent4>
          <a:srgbClr val="5F5023"/>
        </a:accent4>
        <a:accent5>
          <a:srgbClr val="CBC1AF"/>
        </a:accent5>
        <a:accent6>
          <a:srgbClr val="2D5C00"/>
        </a:accent6>
        <a:hlink>
          <a:srgbClr val="CC9900"/>
        </a:hlink>
        <a:folHlink>
          <a:srgbClr val="003300"/>
        </a:folHlink>
      </a:clrScheme>
      <a:clrMap bg1="lt1" tx1="dk1" bg2="lt2" tx2="dk2" accent1="accent1" accent2="accent2" accent3="accent3" accent4="accent4" accent5="accent5" accent6="accent6" hlink="hlink" folHlink="folHlink"/>
    </a:extraClrScheme>
    <a:extraClrScheme>
      <a:clrScheme name="Parchment 3">
        <a:dk1>
          <a:srgbClr val="4D4D4D"/>
        </a:dk1>
        <a:lt1>
          <a:srgbClr val="DDDDDD"/>
        </a:lt1>
        <a:dk2>
          <a:srgbClr val="000000"/>
        </a:dk2>
        <a:lt2>
          <a:srgbClr val="B2B2B2"/>
        </a:lt2>
        <a:accent1>
          <a:srgbClr val="5F5F5F"/>
        </a:accent1>
        <a:accent2>
          <a:srgbClr val="333333"/>
        </a:accent2>
        <a:accent3>
          <a:srgbClr val="EBEBEB"/>
        </a:accent3>
        <a:accent4>
          <a:srgbClr val="404040"/>
        </a:accent4>
        <a:accent5>
          <a:srgbClr val="B6B6B6"/>
        </a:accent5>
        <a:accent6>
          <a:srgbClr val="2D2D2D"/>
        </a:accent6>
        <a:hlink>
          <a:srgbClr val="B2B2B2"/>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themeOverride>
</file>

<file path=docProps/app.xml><?xml version="1.0" encoding="utf-8"?>
<Properties xmlns="http://schemas.openxmlformats.org/officeDocument/2006/extended-properties" xmlns:vt="http://schemas.openxmlformats.org/officeDocument/2006/docPropsVTypes">
  <TotalTime>357</TotalTime>
  <Words>1419</Words>
  <Application>Microsoft Office PowerPoint</Application>
  <PresentationFormat>On-screen Show (4:3)</PresentationFormat>
  <Paragraphs>162</Paragraphs>
  <Slides>26</Slides>
  <Notes>12</Notes>
  <HiddenSlides>0</HiddenSlides>
  <MMClips>0</MMClips>
  <ScaleCrop>false</ScaleCrop>
  <HeadingPairs>
    <vt:vector size="6" baseType="variant">
      <vt:variant>
        <vt:lpstr>Fonts Used</vt:lpstr>
      </vt:variant>
      <vt:variant>
        <vt:i4>14</vt:i4>
      </vt:variant>
      <vt:variant>
        <vt:lpstr>Theme</vt:lpstr>
      </vt:variant>
      <vt:variant>
        <vt:i4>5</vt:i4>
      </vt:variant>
      <vt:variant>
        <vt:lpstr>Slide Titles</vt:lpstr>
      </vt:variant>
      <vt:variant>
        <vt:i4>26</vt:i4>
      </vt:variant>
    </vt:vector>
  </HeadingPairs>
  <TitlesOfParts>
    <vt:vector size="45" baseType="lpstr">
      <vt:lpstr>Arial</vt:lpstr>
      <vt:lpstr>Wingdings</vt:lpstr>
      <vt:lpstr>Source Sans Pro Black</vt:lpstr>
      <vt:lpstr>Gill Sans Ultra Bold Condensed</vt:lpstr>
      <vt:lpstr>Arial Black</vt:lpstr>
      <vt:lpstr>Trebuchet MS</vt:lpstr>
      <vt:lpstr>Times New Roman</vt:lpstr>
      <vt:lpstr>Aharoni</vt:lpstr>
      <vt:lpstr>Courier New</vt:lpstr>
      <vt:lpstr>Century Gothic</vt:lpstr>
      <vt:lpstr>Calibri</vt:lpstr>
      <vt:lpstr>Book Antiqua</vt:lpstr>
      <vt:lpstr>Rockwell Extra Bold</vt:lpstr>
      <vt:lpstr>Palatino Linotype</vt:lpstr>
      <vt:lpstr>Executive</vt:lpstr>
      <vt:lpstr>1_Parchment</vt:lpstr>
      <vt:lpstr>1_Executive</vt:lpstr>
      <vt:lpstr>2_Executive</vt:lpstr>
      <vt:lpstr>Parchment</vt:lpstr>
      <vt:lpstr>Behemoth &amp; Leviathan</vt:lpstr>
      <vt:lpstr>Review:</vt:lpstr>
      <vt:lpstr>These Animals (Job 40:6-41:34)</vt:lpstr>
      <vt:lpstr>MANY CHRISTIANS HAVE BEEN  “EVOLUTIONIZED” BY THE MEDIA AND EDUCATION</vt:lpstr>
      <vt:lpstr>“TEST YOURSELVES”</vt:lpstr>
      <vt:lpstr>“TEST YOURSELVES”</vt:lpstr>
      <vt:lpstr>“Big Teeth”</vt:lpstr>
      <vt:lpstr>“Big Teeth”</vt:lpstr>
      <vt:lpstr>“Big Teeth”</vt:lpstr>
      <vt:lpstr>Therefore</vt:lpstr>
      <vt:lpstr>Leviathan (Job 41:1-34)</vt:lpstr>
      <vt:lpstr>Reason 1</vt:lpstr>
      <vt:lpstr>Reason 2</vt:lpstr>
      <vt:lpstr>Reason 3</vt:lpstr>
      <vt:lpstr>Reason 4</vt:lpstr>
      <vt:lpstr>Reason 5</vt:lpstr>
      <vt:lpstr>Leviathan: A Sea Living Monster</vt:lpstr>
      <vt:lpstr>LEVIATHAN:  King Of Pride</vt:lpstr>
      <vt:lpstr>Dinosaurs &amp; Beetles</vt:lpstr>
      <vt:lpstr>Bombardier</vt:lpstr>
      <vt:lpstr>IMAGINE</vt:lpstr>
      <vt:lpstr>Do You Know Why The Bible Talks About Dinosaurs?</vt:lpstr>
      <vt:lpstr>Do You Know Why The Bible Talks About Dinosaurs?</vt:lpstr>
      <vt:lpstr>Do You Know Why The Bible Talks About Dinosaurs?</vt:lpstr>
      <vt:lpstr>Job 42</vt:lpstr>
      <vt:lpstr>Behemoth &amp; Leviathan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Behemoth &amp; Leviathan</dc:title>
  <dc:creator>Steven J. Wallace</dc:creator>
  <cp:lastModifiedBy>Steven J. Wallace</cp:lastModifiedBy>
  <cp:revision>31</cp:revision>
  <dcterms:created xsi:type="dcterms:W3CDTF">2013-11-26T19:47:41Z</dcterms:created>
  <dcterms:modified xsi:type="dcterms:W3CDTF">2014-05-10T18:50:33Z</dcterms:modified>
</cp:coreProperties>
</file>